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31" r:id="rId2"/>
    <p:sldId id="676" r:id="rId3"/>
    <p:sldId id="736" r:id="rId4"/>
    <p:sldId id="740" r:id="rId5"/>
    <p:sldId id="744" r:id="rId6"/>
    <p:sldId id="526" r:id="rId7"/>
    <p:sldId id="743" r:id="rId8"/>
    <p:sldId id="746" r:id="rId9"/>
    <p:sldId id="752" r:id="rId10"/>
    <p:sldId id="753" r:id="rId11"/>
    <p:sldId id="737" r:id="rId12"/>
    <p:sldId id="747" r:id="rId13"/>
    <p:sldId id="748" r:id="rId14"/>
    <p:sldId id="749" r:id="rId15"/>
    <p:sldId id="741" r:id="rId16"/>
    <p:sldId id="767" r:id="rId17"/>
    <p:sldId id="750" r:id="rId18"/>
    <p:sldId id="754" r:id="rId19"/>
    <p:sldId id="751" r:id="rId20"/>
    <p:sldId id="755" r:id="rId21"/>
    <p:sldId id="760" r:id="rId22"/>
    <p:sldId id="768" r:id="rId23"/>
    <p:sldId id="757" r:id="rId24"/>
    <p:sldId id="756" r:id="rId25"/>
    <p:sldId id="758" r:id="rId26"/>
    <p:sldId id="761" r:id="rId27"/>
    <p:sldId id="759" r:id="rId28"/>
    <p:sldId id="762" r:id="rId29"/>
    <p:sldId id="763" r:id="rId30"/>
    <p:sldId id="764" r:id="rId31"/>
    <p:sldId id="707" r:id="rId32"/>
    <p:sldId id="732" r:id="rId33"/>
    <p:sldId id="765" r:id="rId34"/>
    <p:sldId id="729" r:id="rId35"/>
    <p:sldId id="730" r:id="rId36"/>
    <p:sldId id="733" r:id="rId37"/>
    <p:sldId id="735" r:id="rId38"/>
  </p:sldIdLst>
  <p:sldSz cx="12192000" cy="6858000"/>
  <p:notesSz cx="6735763" cy="98663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8" autoAdjust="0"/>
    <p:restoredTop sz="81279" autoAdjust="0"/>
  </p:normalViewPr>
  <p:slideViewPr>
    <p:cSldViewPr snapToGrid="0">
      <p:cViewPr varScale="1">
        <p:scale>
          <a:sx n="56" d="100"/>
          <a:sy n="56" d="100"/>
        </p:scale>
        <p:origin x="1176" y="66"/>
      </p:cViewPr>
      <p:guideLst/>
    </p:cSldViewPr>
  </p:slideViewPr>
  <p:outlineViewPr>
    <p:cViewPr>
      <p:scale>
        <a:sx n="33" d="100"/>
        <a:sy n="33" d="100"/>
      </p:scale>
      <p:origin x="0" y="-257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0CE0F8-26F8-4B6F-8A93-8B15CFAC6C9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21A3BC8-0A97-4E12-A939-8C10BC2BBB71}">
      <dgm:prSet phldrT="[Szöveg]"/>
      <dgm:spPr/>
      <dgm:t>
        <a:bodyPr/>
        <a:lstStyle/>
        <a:p>
          <a:r>
            <a:rPr lang="hu-HU" dirty="0"/>
            <a:t>Az Országgyűlés könyvtára</a:t>
          </a:r>
        </a:p>
      </dgm:t>
    </dgm:pt>
    <dgm:pt modelId="{BC53E316-0FCE-4937-9A2F-B40AD33BC071}" type="parTrans" cxnId="{2625E50A-AB2A-4F11-B51A-5F231190437B}">
      <dgm:prSet/>
      <dgm:spPr/>
      <dgm:t>
        <a:bodyPr/>
        <a:lstStyle/>
        <a:p>
          <a:endParaRPr lang="hu-HU"/>
        </a:p>
      </dgm:t>
    </dgm:pt>
    <dgm:pt modelId="{1EB480AA-3D45-4194-AD7F-324CDADE295A}" type="sibTrans" cxnId="{2625E50A-AB2A-4F11-B51A-5F231190437B}">
      <dgm:prSet/>
      <dgm:spPr/>
      <dgm:t>
        <a:bodyPr/>
        <a:lstStyle/>
        <a:p>
          <a:endParaRPr lang="hu-HU"/>
        </a:p>
      </dgm:t>
    </dgm:pt>
    <dgm:pt modelId="{C1671694-3005-49C7-B863-59F1E24F3C5C}">
      <dgm:prSet phldrT="[Szöveg]" custT="1"/>
      <dgm:spPr/>
      <dgm:t>
        <a:bodyPr/>
        <a:lstStyle/>
        <a:p>
          <a:r>
            <a:rPr lang="hu-HU" sz="2000" dirty="0"/>
            <a:t>Képviselők, nemzetiségi szószólók és szakértőik, </a:t>
          </a:r>
        </a:p>
      </dgm:t>
    </dgm:pt>
    <dgm:pt modelId="{71503D2A-73A3-474A-A41E-05BB0A6DBE60}" type="parTrans" cxnId="{FFA38B82-4004-443B-B160-221704E3B4C6}">
      <dgm:prSet/>
      <dgm:spPr/>
      <dgm:t>
        <a:bodyPr/>
        <a:lstStyle/>
        <a:p>
          <a:endParaRPr lang="hu-HU"/>
        </a:p>
      </dgm:t>
    </dgm:pt>
    <dgm:pt modelId="{B200A44D-BB52-4A52-A836-A8D3F07FFCE1}" type="sibTrans" cxnId="{FFA38B82-4004-443B-B160-221704E3B4C6}">
      <dgm:prSet/>
      <dgm:spPr/>
      <dgm:t>
        <a:bodyPr/>
        <a:lstStyle/>
        <a:p>
          <a:endParaRPr lang="hu-HU"/>
        </a:p>
      </dgm:t>
    </dgm:pt>
    <dgm:pt modelId="{1BC398A7-A136-4A89-A4C6-B77C9E09D111}">
      <dgm:prSet phldrT="[Szöveg]" custT="1"/>
      <dgm:spPr/>
      <dgm:t>
        <a:bodyPr/>
        <a:lstStyle/>
        <a:p>
          <a:r>
            <a:rPr lang="hu-HU" sz="2000" dirty="0"/>
            <a:t>Országgyűlés Hivatala munkatársai, </a:t>
          </a:r>
        </a:p>
      </dgm:t>
    </dgm:pt>
    <dgm:pt modelId="{AD9D3E6F-1DEA-4ED7-8C7F-AF7FEE0E77E7}" type="parTrans" cxnId="{DFEDBDE9-C315-4622-8799-3EF78F0AF9D6}">
      <dgm:prSet/>
      <dgm:spPr/>
      <dgm:t>
        <a:bodyPr/>
        <a:lstStyle/>
        <a:p>
          <a:endParaRPr lang="hu-HU"/>
        </a:p>
      </dgm:t>
    </dgm:pt>
    <dgm:pt modelId="{836D10D9-9103-43F3-91F8-144F1DF97C73}" type="sibTrans" cxnId="{DFEDBDE9-C315-4622-8799-3EF78F0AF9D6}">
      <dgm:prSet/>
      <dgm:spPr/>
      <dgm:t>
        <a:bodyPr/>
        <a:lstStyle/>
        <a:p>
          <a:endParaRPr lang="hu-HU"/>
        </a:p>
      </dgm:t>
    </dgm:pt>
    <dgm:pt modelId="{56F7125A-CF11-48B4-B908-59FA9AB86110}">
      <dgm:prSet phldrT="[Szöveg]"/>
      <dgm:spPr/>
      <dgm:t>
        <a:bodyPr/>
        <a:lstStyle/>
        <a:p>
          <a:r>
            <a:rPr lang="hu-HU" dirty="0"/>
            <a:t>Országos jogi szakkönyvtár</a:t>
          </a:r>
        </a:p>
      </dgm:t>
    </dgm:pt>
    <dgm:pt modelId="{337EE815-BC75-4D67-BB8C-0C45EA218A39}" type="parTrans" cxnId="{D70B134E-B3B8-4C38-B176-51332FF8EBB1}">
      <dgm:prSet/>
      <dgm:spPr/>
      <dgm:t>
        <a:bodyPr/>
        <a:lstStyle/>
        <a:p>
          <a:endParaRPr lang="hu-HU"/>
        </a:p>
      </dgm:t>
    </dgm:pt>
    <dgm:pt modelId="{88B731C4-1183-4A86-9B2D-1B108D998946}" type="sibTrans" cxnId="{D70B134E-B3B8-4C38-B176-51332FF8EBB1}">
      <dgm:prSet/>
      <dgm:spPr/>
      <dgm:t>
        <a:bodyPr/>
        <a:lstStyle/>
        <a:p>
          <a:endParaRPr lang="hu-HU"/>
        </a:p>
      </dgm:t>
    </dgm:pt>
    <dgm:pt modelId="{46026E34-8B45-4379-9848-BB65ADDA6524}">
      <dgm:prSet phldrT="[Szöveg]"/>
      <dgm:spPr/>
      <dgm:t>
        <a:bodyPr/>
        <a:lstStyle/>
        <a:p>
          <a:r>
            <a:rPr lang="hu-HU" dirty="0"/>
            <a:t>Felsőoktatási hallgatók,</a:t>
          </a:r>
        </a:p>
      </dgm:t>
    </dgm:pt>
    <dgm:pt modelId="{881433B0-FB70-4F89-8570-A8F926086696}" type="parTrans" cxnId="{8A0E9EB0-6EB4-45C7-A574-0AC2338FA729}">
      <dgm:prSet/>
      <dgm:spPr/>
      <dgm:t>
        <a:bodyPr/>
        <a:lstStyle/>
        <a:p>
          <a:endParaRPr lang="hu-HU"/>
        </a:p>
      </dgm:t>
    </dgm:pt>
    <dgm:pt modelId="{5C1C8B78-52D9-4AC5-8CD1-87FDC423CCE1}" type="sibTrans" cxnId="{8A0E9EB0-6EB4-45C7-A574-0AC2338FA729}">
      <dgm:prSet/>
      <dgm:spPr/>
      <dgm:t>
        <a:bodyPr/>
        <a:lstStyle/>
        <a:p>
          <a:endParaRPr lang="hu-HU"/>
        </a:p>
      </dgm:t>
    </dgm:pt>
    <dgm:pt modelId="{D89BFBE3-23AE-4E88-9C45-8764C9DBF7E6}">
      <dgm:prSet phldrT="[Szöveg]"/>
      <dgm:spPr/>
      <dgm:t>
        <a:bodyPr/>
        <a:lstStyle/>
        <a:p>
          <a:r>
            <a:rPr lang="hu-HU" dirty="0"/>
            <a:t>Tudományos kutatók,</a:t>
          </a:r>
        </a:p>
      </dgm:t>
    </dgm:pt>
    <dgm:pt modelId="{00554F75-DAFF-4789-A144-58F7A16E8743}" type="parTrans" cxnId="{FEE42079-68D1-4FC9-AC97-36C418D19970}">
      <dgm:prSet/>
      <dgm:spPr/>
      <dgm:t>
        <a:bodyPr/>
        <a:lstStyle/>
        <a:p>
          <a:endParaRPr lang="hu-HU"/>
        </a:p>
      </dgm:t>
    </dgm:pt>
    <dgm:pt modelId="{482561C5-B431-4FC3-A5A6-9223127DC76A}" type="sibTrans" cxnId="{FEE42079-68D1-4FC9-AC97-36C418D19970}">
      <dgm:prSet/>
      <dgm:spPr/>
      <dgm:t>
        <a:bodyPr/>
        <a:lstStyle/>
        <a:p>
          <a:endParaRPr lang="hu-HU"/>
        </a:p>
      </dgm:t>
    </dgm:pt>
    <dgm:pt modelId="{155C81A5-3F11-45A0-B356-EC7ECB31EBF3}">
      <dgm:prSet phldrT="[Szöveg]" custT="1"/>
      <dgm:spPr/>
      <dgm:t>
        <a:bodyPr/>
        <a:lstStyle/>
        <a:p>
          <a:r>
            <a:rPr lang="hu-HU" sz="2000" dirty="0"/>
            <a:t>Miniszterelnökség, </a:t>
          </a:r>
        </a:p>
      </dgm:t>
    </dgm:pt>
    <dgm:pt modelId="{3FE270CF-8B58-4210-9DDC-8AD0974802E7}" type="parTrans" cxnId="{76275857-4AB5-440E-9469-5529E15A90D3}">
      <dgm:prSet/>
      <dgm:spPr/>
      <dgm:t>
        <a:bodyPr/>
        <a:lstStyle/>
        <a:p>
          <a:endParaRPr lang="hu-HU"/>
        </a:p>
      </dgm:t>
    </dgm:pt>
    <dgm:pt modelId="{F9229F27-4E81-41CF-8B9B-77D8575B09AF}" type="sibTrans" cxnId="{76275857-4AB5-440E-9469-5529E15A90D3}">
      <dgm:prSet/>
      <dgm:spPr/>
      <dgm:t>
        <a:bodyPr/>
        <a:lstStyle/>
        <a:p>
          <a:endParaRPr lang="hu-HU"/>
        </a:p>
      </dgm:t>
    </dgm:pt>
    <dgm:pt modelId="{A4ADD37D-0E61-4549-BCCD-F3384BDB5864}">
      <dgm:prSet phldrT="[Szöveg]" custT="1"/>
      <dgm:spPr/>
      <dgm:t>
        <a:bodyPr/>
        <a:lstStyle/>
        <a:p>
          <a:r>
            <a:rPr lang="hu-HU" sz="2000" dirty="0"/>
            <a:t>Őrség tagjai. </a:t>
          </a:r>
        </a:p>
      </dgm:t>
    </dgm:pt>
    <dgm:pt modelId="{77048A90-53CB-4D3D-89B8-9517347D9532}" type="parTrans" cxnId="{DB1FB24B-714C-4821-AADC-561419C1E271}">
      <dgm:prSet/>
      <dgm:spPr/>
      <dgm:t>
        <a:bodyPr/>
        <a:lstStyle/>
        <a:p>
          <a:endParaRPr lang="hu-HU"/>
        </a:p>
      </dgm:t>
    </dgm:pt>
    <dgm:pt modelId="{BFD7661F-5478-4005-9BC7-E0CF49FB849C}" type="sibTrans" cxnId="{DB1FB24B-714C-4821-AADC-561419C1E271}">
      <dgm:prSet/>
      <dgm:spPr/>
      <dgm:t>
        <a:bodyPr/>
        <a:lstStyle/>
        <a:p>
          <a:endParaRPr lang="hu-HU"/>
        </a:p>
      </dgm:t>
    </dgm:pt>
    <dgm:pt modelId="{6B8DA4E1-2740-4B3D-AF1C-D74855706821}">
      <dgm:prSet phldrT="[Szöveg]"/>
      <dgm:spPr/>
      <dgm:t>
        <a:bodyPr/>
        <a:lstStyle/>
        <a:p>
          <a:r>
            <a:rPr lang="hu-HU" dirty="0"/>
            <a:t>Egyetemi tanárok,</a:t>
          </a:r>
        </a:p>
      </dgm:t>
    </dgm:pt>
    <dgm:pt modelId="{3E1E1F91-E3FC-41BE-B454-C0664ED3DBB9}" type="parTrans" cxnId="{DB432618-CB8B-439A-A640-16C3F17DB039}">
      <dgm:prSet/>
      <dgm:spPr/>
      <dgm:t>
        <a:bodyPr/>
        <a:lstStyle/>
        <a:p>
          <a:endParaRPr lang="hu-HU"/>
        </a:p>
      </dgm:t>
    </dgm:pt>
    <dgm:pt modelId="{7ACC6F12-CD35-4184-8083-25A8318E3CAB}" type="sibTrans" cxnId="{DB432618-CB8B-439A-A640-16C3F17DB039}">
      <dgm:prSet/>
      <dgm:spPr/>
      <dgm:t>
        <a:bodyPr/>
        <a:lstStyle/>
        <a:p>
          <a:endParaRPr lang="hu-HU"/>
        </a:p>
      </dgm:t>
    </dgm:pt>
    <dgm:pt modelId="{B6305B7E-C7A5-48B6-B949-F7B4150F2E1B}">
      <dgm:prSet phldrT="[Szöveg]"/>
      <dgm:spPr/>
      <dgm:t>
        <a:bodyPr/>
        <a:lstStyle/>
        <a:p>
          <a:r>
            <a:rPr lang="hu-HU" dirty="0"/>
            <a:t>18 év feletti belföldi és külföldi olvasók.</a:t>
          </a:r>
        </a:p>
      </dgm:t>
    </dgm:pt>
    <dgm:pt modelId="{B8C35708-43C6-4397-8FA8-0E5DDB6F3E20}" type="parTrans" cxnId="{C90B6708-4076-43A5-B7E5-8345BD03133C}">
      <dgm:prSet/>
      <dgm:spPr/>
      <dgm:t>
        <a:bodyPr/>
        <a:lstStyle/>
        <a:p>
          <a:endParaRPr lang="hu-HU"/>
        </a:p>
      </dgm:t>
    </dgm:pt>
    <dgm:pt modelId="{545479E7-6C7C-4971-A221-FCF138D26916}" type="sibTrans" cxnId="{C90B6708-4076-43A5-B7E5-8345BD03133C}">
      <dgm:prSet/>
      <dgm:spPr/>
      <dgm:t>
        <a:bodyPr/>
        <a:lstStyle/>
        <a:p>
          <a:endParaRPr lang="hu-HU"/>
        </a:p>
      </dgm:t>
    </dgm:pt>
    <dgm:pt modelId="{7EBC4426-CF8B-4CDB-BA7C-31FE5FC94985}" type="pres">
      <dgm:prSet presAssocID="{500CE0F8-26F8-4B6F-8A93-8B15CFAC6C9C}" presName="Name0" presStyleCnt="0">
        <dgm:presLayoutVars>
          <dgm:dir/>
          <dgm:animLvl val="lvl"/>
          <dgm:resizeHandles/>
        </dgm:presLayoutVars>
      </dgm:prSet>
      <dgm:spPr/>
    </dgm:pt>
    <dgm:pt modelId="{6DCCB72B-BE77-4027-A166-F36E1323330C}" type="pres">
      <dgm:prSet presAssocID="{221A3BC8-0A97-4E12-A939-8C10BC2BBB71}" presName="linNode" presStyleCnt="0"/>
      <dgm:spPr/>
    </dgm:pt>
    <dgm:pt modelId="{0A922747-541E-4050-993C-EFB057A43D70}" type="pres">
      <dgm:prSet presAssocID="{221A3BC8-0A97-4E12-A939-8C10BC2BBB71}" presName="parentShp" presStyleLbl="node1" presStyleIdx="0" presStyleCnt="2" custLinFactNeighborX="-448" custLinFactNeighborY="-414">
        <dgm:presLayoutVars>
          <dgm:bulletEnabled val="1"/>
        </dgm:presLayoutVars>
      </dgm:prSet>
      <dgm:spPr/>
    </dgm:pt>
    <dgm:pt modelId="{F2485E79-C1B6-4AE1-B501-FB1CF6951301}" type="pres">
      <dgm:prSet presAssocID="{221A3BC8-0A97-4E12-A939-8C10BC2BBB71}" presName="childShp" presStyleLbl="bgAccFollowNode1" presStyleIdx="0" presStyleCnt="2">
        <dgm:presLayoutVars>
          <dgm:bulletEnabled val="1"/>
        </dgm:presLayoutVars>
      </dgm:prSet>
      <dgm:spPr/>
    </dgm:pt>
    <dgm:pt modelId="{ED3F7660-9CC3-49E9-BDED-B2E7C9B069BC}" type="pres">
      <dgm:prSet presAssocID="{1EB480AA-3D45-4194-AD7F-324CDADE295A}" presName="spacing" presStyleCnt="0"/>
      <dgm:spPr/>
    </dgm:pt>
    <dgm:pt modelId="{EDF4B792-5348-478B-9B20-CD6D8DEC4EAB}" type="pres">
      <dgm:prSet presAssocID="{56F7125A-CF11-48B4-B908-59FA9AB86110}" presName="linNode" presStyleCnt="0"/>
      <dgm:spPr/>
    </dgm:pt>
    <dgm:pt modelId="{3415B5F9-58F4-49B2-A7B3-F2C9634DF372}" type="pres">
      <dgm:prSet presAssocID="{56F7125A-CF11-48B4-B908-59FA9AB86110}" presName="parentShp" presStyleLbl="node1" presStyleIdx="1" presStyleCnt="2">
        <dgm:presLayoutVars>
          <dgm:bulletEnabled val="1"/>
        </dgm:presLayoutVars>
      </dgm:prSet>
      <dgm:spPr/>
    </dgm:pt>
    <dgm:pt modelId="{5653F448-28D3-4F85-947D-28B387D03492}" type="pres">
      <dgm:prSet presAssocID="{56F7125A-CF11-48B4-B908-59FA9AB8611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C90B6708-4076-43A5-B7E5-8345BD03133C}" srcId="{56F7125A-CF11-48B4-B908-59FA9AB86110}" destId="{B6305B7E-C7A5-48B6-B949-F7B4150F2E1B}" srcOrd="3" destOrd="0" parTransId="{B8C35708-43C6-4397-8FA8-0E5DDB6F3E20}" sibTransId="{545479E7-6C7C-4971-A221-FCF138D26916}"/>
    <dgm:cxn modelId="{2625E50A-AB2A-4F11-B51A-5F231190437B}" srcId="{500CE0F8-26F8-4B6F-8A93-8B15CFAC6C9C}" destId="{221A3BC8-0A97-4E12-A939-8C10BC2BBB71}" srcOrd="0" destOrd="0" parTransId="{BC53E316-0FCE-4937-9A2F-B40AD33BC071}" sibTransId="{1EB480AA-3D45-4194-AD7F-324CDADE295A}"/>
    <dgm:cxn modelId="{DC947211-0D73-4618-B43C-43B422A42F72}" type="presOf" srcId="{D89BFBE3-23AE-4E88-9C45-8764C9DBF7E6}" destId="{5653F448-28D3-4F85-947D-28B387D03492}" srcOrd="0" destOrd="1" presId="urn:microsoft.com/office/officeart/2005/8/layout/vList6"/>
    <dgm:cxn modelId="{C20D7311-0976-4D16-B2E5-8290269F1C01}" type="presOf" srcId="{1BC398A7-A136-4A89-A4C6-B77C9E09D111}" destId="{F2485E79-C1B6-4AE1-B501-FB1CF6951301}" srcOrd="0" destOrd="1" presId="urn:microsoft.com/office/officeart/2005/8/layout/vList6"/>
    <dgm:cxn modelId="{DB432618-CB8B-439A-A640-16C3F17DB039}" srcId="{56F7125A-CF11-48B4-B908-59FA9AB86110}" destId="{6B8DA4E1-2740-4B3D-AF1C-D74855706821}" srcOrd="2" destOrd="0" parTransId="{3E1E1F91-E3FC-41BE-B454-C0664ED3DBB9}" sibTransId="{7ACC6F12-CD35-4184-8083-25A8318E3CAB}"/>
    <dgm:cxn modelId="{0668672C-A66E-4197-B3D0-34A3E8F0FCC4}" type="presOf" srcId="{6B8DA4E1-2740-4B3D-AF1C-D74855706821}" destId="{5653F448-28D3-4F85-947D-28B387D03492}" srcOrd="0" destOrd="2" presId="urn:microsoft.com/office/officeart/2005/8/layout/vList6"/>
    <dgm:cxn modelId="{C6507C46-0AFB-45B5-A94A-2CB0DB975DDB}" type="presOf" srcId="{155C81A5-3F11-45A0-B356-EC7ECB31EBF3}" destId="{F2485E79-C1B6-4AE1-B501-FB1CF6951301}" srcOrd="0" destOrd="2" presId="urn:microsoft.com/office/officeart/2005/8/layout/vList6"/>
    <dgm:cxn modelId="{B6EAA04B-E61D-49F7-A43D-DEAE009C30D0}" type="presOf" srcId="{500CE0F8-26F8-4B6F-8A93-8B15CFAC6C9C}" destId="{7EBC4426-CF8B-4CDB-BA7C-31FE5FC94985}" srcOrd="0" destOrd="0" presId="urn:microsoft.com/office/officeart/2005/8/layout/vList6"/>
    <dgm:cxn modelId="{DB1FB24B-714C-4821-AADC-561419C1E271}" srcId="{221A3BC8-0A97-4E12-A939-8C10BC2BBB71}" destId="{A4ADD37D-0E61-4549-BCCD-F3384BDB5864}" srcOrd="3" destOrd="0" parTransId="{77048A90-53CB-4D3D-89B8-9517347D9532}" sibTransId="{BFD7661F-5478-4005-9BC7-E0CF49FB849C}"/>
    <dgm:cxn modelId="{D70B134E-B3B8-4C38-B176-51332FF8EBB1}" srcId="{500CE0F8-26F8-4B6F-8A93-8B15CFAC6C9C}" destId="{56F7125A-CF11-48B4-B908-59FA9AB86110}" srcOrd="1" destOrd="0" parTransId="{337EE815-BC75-4D67-BB8C-0C45EA218A39}" sibTransId="{88B731C4-1183-4A86-9B2D-1B108D998946}"/>
    <dgm:cxn modelId="{76275857-4AB5-440E-9469-5529E15A90D3}" srcId="{221A3BC8-0A97-4E12-A939-8C10BC2BBB71}" destId="{155C81A5-3F11-45A0-B356-EC7ECB31EBF3}" srcOrd="2" destOrd="0" parTransId="{3FE270CF-8B58-4210-9DDC-8AD0974802E7}" sibTransId="{F9229F27-4E81-41CF-8B9B-77D8575B09AF}"/>
    <dgm:cxn modelId="{FEE42079-68D1-4FC9-AC97-36C418D19970}" srcId="{56F7125A-CF11-48B4-B908-59FA9AB86110}" destId="{D89BFBE3-23AE-4E88-9C45-8764C9DBF7E6}" srcOrd="1" destOrd="0" parTransId="{00554F75-DAFF-4789-A144-58F7A16E8743}" sibTransId="{482561C5-B431-4FC3-A5A6-9223127DC76A}"/>
    <dgm:cxn modelId="{02C75679-5759-4290-B3A5-9AFFBD1A55C9}" type="presOf" srcId="{A4ADD37D-0E61-4549-BCCD-F3384BDB5864}" destId="{F2485E79-C1B6-4AE1-B501-FB1CF6951301}" srcOrd="0" destOrd="3" presId="urn:microsoft.com/office/officeart/2005/8/layout/vList6"/>
    <dgm:cxn modelId="{FFA38B82-4004-443B-B160-221704E3B4C6}" srcId="{221A3BC8-0A97-4E12-A939-8C10BC2BBB71}" destId="{C1671694-3005-49C7-B863-59F1E24F3C5C}" srcOrd="0" destOrd="0" parTransId="{71503D2A-73A3-474A-A41E-05BB0A6DBE60}" sibTransId="{B200A44D-BB52-4A52-A836-A8D3F07FFCE1}"/>
    <dgm:cxn modelId="{FBD65684-85FE-4B8E-B660-61EE6B22876D}" type="presOf" srcId="{56F7125A-CF11-48B4-B908-59FA9AB86110}" destId="{3415B5F9-58F4-49B2-A7B3-F2C9634DF372}" srcOrd="0" destOrd="0" presId="urn:microsoft.com/office/officeart/2005/8/layout/vList6"/>
    <dgm:cxn modelId="{8A0E9EB0-6EB4-45C7-A574-0AC2338FA729}" srcId="{56F7125A-CF11-48B4-B908-59FA9AB86110}" destId="{46026E34-8B45-4379-9848-BB65ADDA6524}" srcOrd="0" destOrd="0" parTransId="{881433B0-FB70-4F89-8570-A8F926086696}" sibTransId="{5C1C8B78-52D9-4AC5-8CD1-87FDC423CCE1}"/>
    <dgm:cxn modelId="{C347C2B1-F435-4340-AE37-E17F8AB0AF6D}" type="presOf" srcId="{C1671694-3005-49C7-B863-59F1E24F3C5C}" destId="{F2485E79-C1B6-4AE1-B501-FB1CF6951301}" srcOrd="0" destOrd="0" presId="urn:microsoft.com/office/officeart/2005/8/layout/vList6"/>
    <dgm:cxn modelId="{6CDEC2B4-5B99-46EC-8729-DDD7F0B68A23}" type="presOf" srcId="{46026E34-8B45-4379-9848-BB65ADDA6524}" destId="{5653F448-28D3-4F85-947D-28B387D03492}" srcOrd="0" destOrd="0" presId="urn:microsoft.com/office/officeart/2005/8/layout/vList6"/>
    <dgm:cxn modelId="{751671B6-EB90-4062-8BCC-8179F173051C}" type="presOf" srcId="{221A3BC8-0A97-4E12-A939-8C10BC2BBB71}" destId="{0A922747-541E-4050-993C-EFB057A43D70}" srcOrd="0" destOrd="0" presId="urn:microsoft.com/office/officeart/2005/8/layout/vList6"/>
    <dgm:cxn modelId="{DFEDBDE9-C315-4622-8799-3EF78F0AF9D6}" srcId="{221A3BC8-0A97-4E12-A939-8C10BC2BBB71}" destId="{1BC398A7-A136-4A89-A4C6-B77C9E09D111}" srcOrd="1" destOrd="0" parTransId="{AD9D3E6F-1DEA-4ED7-8C7F-AF7FEE0E77E7}" sibTransId="{836D10D9-9103-43F3-91F8-144F1DF97C73}"/>
    <dgm:cxn modelId="{731D9EF4-1960-4D91-9CC5-E42E7136CF3B}" type="presOf" srcId="{B6305B7E-C7A5-48B6-B949-F7B4150F2E1B}" destId="{5653F448-28D3-4F85-947D-28B387D03492}" srcOrd="0" destOrd="3" presId="urn:microsoft.com/office/officeart/2005/8/layout/vList6"/>
    <dgm:cxn modelId="{8A7DB5A3-4E39-4B66-A798-74E15247DA2E}" type="presParOf" srcId="{7EBC4426-CF8B-4CDB-BA7C-31FE5FC94985}" destId="{6DCCB72B-BE77-4027-A166-F36E1323330C}" srcOrd="0" destOrd="0" presId="urn:microsoft.com/office/officeart/2005/8/layout/vList6"/>
    <dgm:cxn modelId="{01408280-68B0-418E-8B22-C32D5CA13E8D}" type="presParOf" srcId="{6DCCB72B-BE77-4027-A166-F36E1323330C}" destId="{0A922747-541E-4050-993C-EFB057A43D70}" srcOrd="0" destOrd="0" presId="urn:microsoft.com/office/officeart/2005/8/layout/vList6"/>
    <dgm:cxn modelId="{0471251A-9073-4140-B10C-EC11B1B875C9}" type="presParOf" srcId="{6DCCB72B-BE77-4027-A166-F36E1323330C}" destId="{F2485E79-C1B6-4AE1-B501-FB1CF6951301}" srcOrd="1" destOrd="0" presId="urn:microsoft.com/office/officeart/2005/8/layout/vList6"/>
    <dgm:cxn modelId="{DB7616EA-0F5A-453C-988F-60CADFF0CFA5}" type="presParOf" srcId="{7EBC4426-CF8B-4CDB-BA7C-31FE5FC94985}" destId="{ED3F7660-9CC3-49E9-BDED-B2E7C9B069BC}" srcOrd="1" destOrd="0" presId="urn:microsoft.com/office/officeart/2005/8/layout/vList6"/>
    <dgm:cxn modelId="{AB2C64C7-2F8A-4DA3-B0BC-9425582021D1}" type="presParOf" srcId="{7EBC4426-CF8B-4CDB-BA7C-31FE5FC94985}" destId="{EDF4B792-5348-478B-9B20-CD6D8DEC4EAB}" srcOrd="2" destOrd="0" presId="urn:microsoft.com/office/officeart/2005/8/layout/vList6"/>
    <dgm:cxn modelId="{FC5D78E2-9787-4715-9F47-64773ACA3F79}" type="presParOf" srcId="{EDF4B792-5348-478B-9B20-CD6D8DEC4EAB}" destId="{3415B5F9-58F4-49B2-A7B3-F2C9634DF372}" srcOrd="0" destOrd="0" presId="urn:microsoft.com/office/officeart/2005/8/layout/vList6"/>
    <dgm:cxn modelId="{4EE5CF36-A81B-4A5D-9D26-9979A0E051B4}" type="presParOf" srcId="{EDF4B792-5348-478B-9B20-CD6D8DEC4EAB}" destId="{5653F448-28D3-4F85-947D-28B387D0349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41B56D-C16F-4E6C-A64D-B9FAFCE1DCD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0F0C8DF6-0C67-4FF7-98D8-BC382FA2D9AA}">
      <dgm:prSet phldrT="[Szöveg]" custT="1"/>
      <dgm:spPr/>
      <dgm:t>
        <a:bodyPr/>
        <a:lstStyle/>
        <a:p>
          <a:r>
            <a:rPr lang="hu-HU" sz="2400" dirty="0">
              <a:solidFill>
                <a:schemeClr val="tx1"/>
              </a:solidFill>
            </a:rPr>
            <a:t>1872 -1873</a:t>
          </a:r>
        </a:p>
      </dgm:t>
    </dgm:pt>
    <dgm:pt modelId="{E7B9C52E-8F6D-4A61-A13F-24E67B8C2163}" type="parTrans" cxnId="{A63DA77A-6354-41BD-9EAB-5B294C7A50EA}">
      <dgm:prSet/>
      <dgm:spPr/>
      <dgm:t>
        <a:bodyPr/>
        <a:lstStyle/>
        <a:p>
          <a:endParaRPr lang="hu-HU" sz="2400"/>
        </a:p>
      </dgm:t>
    </dgm:pt>
    <dgm:pt modelId="{73C1E463-3AD0-4C9F-A11D-FF7EC142202A}" type="sibTrans" cxnId="{A63DA77A-6354-41BD-9EAB-5B294C7A50EA}">
      <dgm:prSet/>
      <dgm:spPr/>
      <dgm:t>
        <a:bodyPr/>
        <a:lstStyle/>
        <a:p>
          <a:endParaRPr lang="hu-HU" sz="2400"/>
        </a:p>
      </dgm:t>
    </dgm:pt>
    <dgm:pt modelId="{4ADDDCBE-3A4A-46DE-B635-84B62E0CDFDC}">
      <dgm:prSet phldrT="[Szöveg]" custT="1"/>
      <dgm:spPr/>
      <dgm:t>
        <a:bodyPr/>
        <a:lstStyle/>
        <a:p>
          <a:r>
            <a:rPr lang="hu-HU" sz="2400" dirty="0"/>
            <a:t>Ajándékozás, elhelyezés a Képviselőházban</a:t>
          </a:r>
        </a:p>
      </dgm:t>
    </dgm:pt>
    <dgm:pt modelId="{45B79C9F-55D7-4030-9953-6B93E9624BEE}" type="parTrans" cxnId="{6F0E3491-6538-4BFC-B53E-49A786357CD8}">
      <dgm:prSet/>
      <dgm:spPr/>
      <dgm:t>
        <a:bodyPr/>
        <a:lstStyle/>
        <a:p>
          <a:endParaRPr lang="hu-HU" sz="2400"/>
        </a:p>
      </dgm:t>
    </dgm:pt>
    <dgm:pt modelId="{BC4631BF-B7D4-4C62-9CF1-15765D3F351D}" type="sibTrans" cxnId="{6F0E3491-6538-4BFC-B53E-49A786357CD8}">
      <dgm:prSet/>
      <dgm:spPr/>
      <dgm:t>
        <a:bodyPr/>
        <a:lstStyle/>
        <a:p>
          <a:endParaRPr lang="hu-HU" sz="2400"/>
        </a:p>
      </dgm:t>
    </dgm:pt>
    <dgm:pt modelId="{223CF986-3C9B-4D02-8F36-98F2873C6FC9}">
      <dgm:prSet phldrT="[Szöveg]" custT="1"/>
      <dgm:spPr/>
      <dgm:t>
        <a:bodyPr/>
        <a:lstStyle/>
        <a:p>
          <a:r>
            <a:rPr lang="hu-HU" sz="2400" dirty="0"/>
            <a:t>1878  vita: a gyűjteményt együtt tartják</a:t>
          </a:r>
        </a:p>
      </dgm:t>
    </dgm:pt>
    <dgm:pt modelId="{5F3C511C-A93A-406E-B071-9C1EBDFFE22E}" type="parTrans" cxnId="{20401965-BEFC-4EEB-8179-FAC78BC276D8}">
      <dgm:prSet/>
      <dgm:spPr/>
      <dgm:t>
        <a:bodyPr/>
        <a:lstStyle/>
        <a:p>
          <a:endParaRPr lang="hu-HU" sz="2400"/>
        </a:p>
      </dgm:t>
    </dgm:pt>
    <dgm:pt modelId="{C00D6C79-A2CA-4AD6-98CD-59ED32BF0FFF}" type="sibTrans" cxnId="{20401965-BEFC-4EEB-8179-FAC78BC276D8}">
      <dgm:prSet/>
      <dgm:spPr/>
      <dgm:t>
        <a:bodyPr/>
        <a:lstStyle/>
        <a:p>
          <a:endParaRPr lang="hu-HU" sz="2400"/>
        </a:p>
      </dgm:t>
    </dgm:pt>
    <dgm:pt modelId="{391504DF-6D33-4042-AD86-4FA639410323}">
      <dgm:prSet phldrT="[Szöveg]" custT="1"/>
      <dgm:spPr/>
      <dgm:t>
        <a:bodyPr/>
        <a:lstStyle/>
        <a:p>
          <a:r>
            <a:rPr lang="hu-HU" sz="2400" dirty="0">
              <a:solidFill>
                <a:schemeClr val="tx1"/>
              </a:solidFill>
            </a:rPr>
            <a:t>1886 és 1892</a:t>
          </a:r>
        </a:p>
      </dgm:t>
    </dgm:pt>
    <dgm:pt modelId="{73A946EB-66E1-47E3-AEA7-2637F8ABDAAE}" type="parTrans" cxnId="{6B51616F-6851-4437-992D-CF61BEA77BEC}">
      <dgm:prSet/>
      <dgm:spPr/>
      <dgm:t>
        <a:bodyPr/>
        <a:lstStyle/>
        <a:p>
          <a:endParaRPr lang="hu-HU" sz="2400"/>
        </a:p>
      </dgm:t>
    </dgm:pt>
    <dgm:pt modelId="{19AA309C-F016-4CD8-8DCB-EE00548B7913}" type="sibTrans" cxnId="{6B51616F-6851-4437-992D-CF61BEA77BEC}">
      <dgm:prSet/>
      <dgm:spPr/>
      <dgm:t>
        <a:bodyPr/>
        <a:lstStyle/>
        <a:p>
          <a:endParaRPr lang="hu-HU" sz="2400"/>
        </a:p>
      </dgm:t>
    </dgm:pt>
    <dgm:pt modelId="{CA68B7C0-3CE4-4C0D-922B-57A84FF1DFF4}">
      <dgm:prSet phldrT="[Szöveg]" custT="1"/>
      <dgm:spPr/>
      <dgm:t>
        <a:bodyPr/>
        <a:lstStyle/>
        <a:p>
          <a:r>
            <a:rPr lang="hu-HU" sz="2400" dirty="0"/>
            <a:t>OMGE kérés/bizottsági döntés: pontos jegyzékkel átadás a tulajdonjog fenntartásával</a:t>
          </a:r>
        </a:p>
      </dgm:t>
    </dgm:pt>
    <dgm:pt modelId="{24415E55-9AD4-4BC8-AE4A-5EA7376C670C}" type="parTrans" cxnId="{D0F403BC-4968-44B8-9ED8-111FB669B256}">
      <dgm:prSet/>
      <dgm:spPr/>
      <dgm:t>
        <a:bodyPr/>
        <a:lstStyle/>
        <a:p>
          <a:endParaRPr lang="hu-HU" sz="2400"/>
        </a:p>
      </dgm:t>
    </dgm:pt>
    <dgm:pt modelId="{1FA8E9AE-3A4E-4E9E-BE43-18ECDF34B0FC}" type="sibTrans" cxnId="{D0F403BC-4968-44B8-9ED8-111FB669B256}">
      <dgm:prSet/>
      <dgm:spPr/>
      <dgm:t>
        <a:bodyPr/>
        <a:lstStyle/>
        <a:p>
          <a:endParaRPr lang="hu-HU" sz="2400"/>
        </a:p>
      </dgm:t>
    </dgm:pt>
    <dgm:pt modelId="{B86551F5-F886-43F5-B28B-C362CD1477CF}">
      <dgm:prSet phldrT="[Szöveg]" custT="1"/>
      <dgm:spPr/>
      <dgm:t>
        <a:bodyPr/>
        <a:lstStyle/>
        <a:p>
          <a:r>
            <a:rPr lang="hu-HU" sz="2400" dirty="0"/>
            <a:t>Ok: helyhiány, nem gyűjtőköri művek</a:t>
          </a:r>
        </a:p>
      </dgm:t>
    </dgm:pt>
    <dgm:pt modelId="{9ACB23C3-6AF4-45B6-A22B-7B7A95578EC5}" type="parTrans" cxnId="{30D48C13-3D84-4CB0-A308-14112947DC5F}">
      <dgm:prSet/>
      <dgm:spPr/>
      <dgm:t>
        <a:bodyPr/>
        <a:lstStyle/>
        <a:p>
          <a:endParaRPr lang="hu-HU" sz="2400"/>
        </a:p>
      </dgm:t>
    </dgm:pt>
    <dgm:pt modelId="{6B990F39-291F-4AAF-9563-10E729F6C1E7}" type="sibTrans" cxnId="{30D48C13-3D84-4CB0-A308-14112947DC5F}">
      <dgm:prSet/>
      <dgm:spPr/>
      <dgm:t>
        <a:bodyPr/>
        <a:lstStyle/>
        <a:p>
          <a:endParaRPr lang="hu-HU" sz="2400"/>
        </a:p>
      </dgm:t>
    </dgm:pt>
    <dgm:pt modelId="{FE1F3254-00A8-4FFC-BB83-FF10727B1B0A}">
      <dgm:prSet custT="1"/>
      <dgm:spPr/>
      <dgm:t>
        <a:bodyPr/>
        <a:lstStyle/>
        <a:p>
          <a:r>
            <a:rPr lang="hu-HU" sz="2400" dirty="0">
              <a:solidFill>
                <a:schemeClr val="tx1"/>
              </a:solidFill>
            </a:rPr>
            <a:t>1928-tól</a:t>
          </a:r>
        </a:p>
      </dgm:t>
    </dgm:pt>
    <dgm:pt modelId="{B8CE1DA4-9739-41E7-9E03-723C15F505F9}" type="parTrans" cxnId="{05BCF21F-4AB9-4ECC-85F8-290A7F7EFA2F}">
      <dgm:prSet/>
      <dgm:spPr/>
      <dgm:t>
        <a:bodyPr/>
        <a:lstStyle/>
        <a:p>
          <a:endParaRPr lang="hu-HU" sz="2400"/>
        </a:p>
      </dgm:t>
    </dgm:pt>
    <dgm:pt modelId="{7AC3914F-AF2B-4D4D-B292-28E428F96659}" type="sibTrans" cxnId="{05BCF21F-4AB9-4ECC-85F8-290A7F7EFA2F}">
      <dgm:prSet custLinFactNeighborY="0"/>
      <dgm:spPr/>
      <dgm:t>
        <a:bodyPr/>
        <a:lstStyle/>
        <a:p>
          <a:endParaRPr lang="hu-HU" sz="2400"/>
        </a:p>
      </dgm:t>
    </dgm:pt>
    <dgm:pt modelId="{16CA5199-B9D7-44A4-B97F-4E622B360C00}">
      <dgm:prSet phldrT="[Szöveg]" custT="1"/>
      <dgm:spPr/>
      <dgm:t>
        <a:bodyPr/>
        <a:lstStyle/>
        <a:p>
          <a:r>
            <a:rPr lang="hu-HU" sz="2400" dirty="0">
              <a:solidFill>
                <a:schemeClr val="tx1"/>
              </a:solidFill>
            </a:rPr>
            <a:t>2020-2023</a:t>
          </a:r>
        </a:p>
      </dgm:t>
    </dgm:pt>
    <dgm:pt modelId="{C33C9BAD-1759-46BE-BBDE-4425E9AB1779}" type="parTrans" cxnId="{BB195B34-F47A-4123-9802-A748EF432BB4}">
      <dgm:prSet/>
      <dgm:spPr/>
      <dgm:t>
        <a:bodyPr/>
        <a:lstStyle/>
        <a:p>
          <a:endParaRPr lang="hu-HU" sz="2400"/>
        </a:p>
      </dgm:t>
    </dgm:pt>
    <dgm:pt modelId="{61CDC9E3-42EF-413B-BA28-08A46E60D879}" type="sibTrans" cxnId="{BB195B34-F47A-4123-9802-A748EF432BB4}">
      <dgm:prSet/>
      <dgm:spPr/>
      <dgm:t>
        <a:bodyPr/>
        <a:lstStyle/>
        <a:p>
          <a:endParaRPr lang="hu-HU" sz="2400"/>
        </a:p>
      </dgm:t>
    </dgm:pt>
    <dgm:pt modelId="{A61C9C7E-1B4B-439C-9305-02838900F7C5}">
      <dgm:prSet custT="1"/>
      <dgm:spPr/>
      <dgm:t>
        <a:bodyPr/>
        <a:lstStyle/>
        <a:p>
          <a:r>
            <a:rPr lang="hu-HU" sz="2400" dirty="0"/>
            <a:t> állományba vétel: 1954-1955 – tört. tanulmányok</a:t>
          </a:r>
        </a:p>
      </dgm:t>
    </dgm:pt>
    <dgm:pt modelId="{BF22FAB9-DC15-4FFF-AA18-729216308FCA}" type="parTrans" cxnId="{7F7205F7-D99E-4521-9A8E-0D03620537A1}">
      <dgm:prSet/>
      <dgm:spPr/>
      <dgm:t>
        <a:bodyPr/>
        <a:lstStyle/>
        <a:p>
          <a:endParaRPr lang="hu-HU"/>
        </a:p>
      </dgm:t>
    </dgm:pt>
    <dgm:pt modelId="{39872344-B5A0-4676-B5CA-8B33C82AFCD7}" type="sibTrans" cxnId="{7F7205F7-D99E-4521-9A8E-0D03620537A1}">
      <dgm:prSet/>
      <dgm:spPr/>
      <dgm:t>
        <a:bodyPr/>
        <a:lstStyle/>
        <a:p>
          <a:endParaRPr lang="hu-HU"/>
        </a:p>
      </dgm:t>
    </dgm:pt>
    <dgm:pt modelId="{9C9B2C1B-7C58-44E2-A2A2-90CB73442F7A}">
      <dgm:prSet custT="1"/>
      <dgm:spPr/>
      <dgm:t>
        <a:bodyPr/>
        <a:lstStyle/>
        <a:p>
          <a:endParaRPr lang="hu-HU" sz="2400" dirty="0"/>
        </a:p>
      </dgm:t>
    </dgm:pt>
    <dgm:pt modelId="{672E9112-6776-4AD6-AB31-BADB7DE07249}" type="parTrans" cxnId="{7A54AB87-F0D4-44BD-9397-F610CEBAD8CA}">
      <dgm:prSet/>
      <dgm:spPr/>
      <dgm:t>
        <a:bodyPr/>
        <a:lstStyle/>
        <a:p>
          <a:endParaRPr lang="hu-HU"/>
        </a:p>
      </dgm:t>
    </dgm:pt>
    <dgm:pt modelId="{74E8D3C0-056B-42E7-BA9C-775BF7D052E1}" type="sibTrans" cxnId="{7A54AB87-F0D4-44BD-9397-F610CEBAD8CA}">
      <dgm:prSet/>
      <dgm:spPr/>
      <dgm:t>
        <a:bodyPr/>
        <a:lstStyle/>
        <a:p>
          <a:endParaRPr lang="hu-HU"/>
        </a:p>
      </dgm:t>
    </dgm:pt>
    <dgm:pt modelId="{A379B227-9B56-4584-B1EA-CDBB544E5717}">
      <dgm:prSet custT="1"/>
      <dgm:spPr/>
      <dgm:t>
        <a:bodyPr/>
        <a:lstStyle/>
        <a:p>
          <a:r>
            <a:rPr lang="hu-HU" sz="2400" dirty="0"/>
            <a:t>Nagy Miklós ig.: az ideiglenesen átengedett művek visszaszerzése</a:t>
          </a:r>
        </a:p>
      </dgm:t>
    </dgm:pt>
    <dgm:pt modelId="{2F14A803-59DE-4891-BE89-81FE31816854}" type="parTrans" cxnId="{E00951C2-AA75-44A2-982B-815A0A6E5FF1}">
      <dgm:prSet/>
      <dgm:spPr/>
      <dgm:t>
        <a:bodyPr/>
        <a:lstStyle/>
        <a:p>
          <a:endParaRPr lang="hu-HU"/>
        </a:p>
      </dgm:t>
    </dgm:pt>
    <dgm:pt modelId="{766768D1-B523-4F7D-A4DA-58D7BA1CAF71}" type="sibTrans" cxnId="{E00951C2-AA75-44A2-982B-815A0A6E5FF1}">
      <dgm:prSet/>
      <dgm:spPr/>
      <dgm:t>
        <a:bodyPr/>
        <a:lstStyle/>
        <a:p>
          <a:endParaRPr lang="hu-HU"/>
        </a:p>
      </dgm:t>
    </dgm:pt>
    <dgm:pt modelId="{3A53A409-9E83-44D2-9013-7646251ED71A}">
      <dgm:prSet custT="1"/>
      <dgm:spPr/>
      <dgm:t>
        <a:bodyPr/>
        <a:lstStyle/>
        <a:p>
          <a:endParaRPr lang="hu-HU" sz="2400" dirty="0"/>
        </a:p>
      </dgm:t>
    </dgm:pt>
    <dgm:pt modelId="{DA1B89F5-46B1-4787-83E0-71444F657C6C}" type="sibTrans" cxnId="{53EC9D07-56B4-4E95-A140-D6768EF236DF}">
      <dgm:prSet/>
      <dgm:spPr/>
      <dgm:t>
        <a:bodyPr/>
        <a:lstStyle/>
        <a:p>
          <a:endParaRPr lang="hu-HU"/>
        </a:p>
      </dgm:t>
    </dgm:pt>
    <dgm:pt modelId="{29882AF9-D839-42DC-8EF1-6AAB33A12A56}" type="parTrans" cxnId="{53EC9D07-56B4-4E95-A140-D6768EF236DF}">
      <dgm:prSet/>
      <dgm:spPr/>
      <dgm:t>
        <a:bodyPr/>
        <a:lstStyle/>
        <a:p>
          <a:endParaRPr lang="hu-HU"/>
        </a:p>
      </dgm:t>
    </dgm:pt>
    <dgm:pt modelId="{78A4D514-7899-47F7-B2CC-4B45B55CBDBB}">
      <dgm:prSet custT="1"/>
      <dgm:spPr/>
      <dgm:t>
        <a:bodyPr/>
        <a:lstStyle/>
        <a:p>
          <a:r>
            <a:rPr lang="hu-HU" sz="2400" dirty="0"/>
            <a:t>150. évf.: 150 mű digitalizálása, ismertetők írása</a:t>
          </a:r>
        </a:p>
      </dgm:t>
    </dgm:pt>
    <dgm:pt modelId="{1B1ACF5A-1EA3-4722-ACAF-3FB00A77895A}" type="parTrans" cxnId="{60BC127A-ECEC-4F3A-B3F8-6F6CA0DAFDAF}">
      <dgm:prSet/>
      <dgm:spPr/>
      <dgm:t>
        <a:bodyPr/>
        <a:lstStyle/>
        <a:p>
          <a:endParaRPr lang="hu-HU"/>
        </a:p>
      </dgm:t>
    </dgm:pt>
    <dgm:pt modelId="{920D62E2-DEAC-4D1C-A577-3F38482AFD06}" type="sibTrans" cxnId="{60BC127A-ECEC-4F3A-B3F8-6F6CA0DAFDAF}">
      <dgm:prSet/>
      <dgm:spPr/>
      <dgm:t>
        <a:bodyPr/>
        <a:lstStyle/>
        <a:p>
          <a:endParaRPr lang="hu-HU"/>
        </a:p>
      </dgm:t>
    </dgm:pt>
    <dgm:pt modelId="{43FE5320-11A0-4366-B820-B3C70FFFF007}">
      <dgm:prSet custT="1"/>
      <dgm:spPr/>
      <dgm:t>
        <a:bodyPr/>
        <a:lstStyle/>
        <a:p>
          <a:r>
            <a:rPr lang="hu-HU" sz="2400" dirty="0" err="1"/>
            <a:t>Ghyczy</a:t>
          </a:r>
          <a:r>
            <a:rPr lang="hu-HU" sz="2400" dirty="0"/>
            <a:t> Ignácz Kiállítótér  megvalósítása</a:t>
          </a:r>
        </a:p>
      </dgm:t>
    </dgm:pt>
    <dgm:pt modelId="{04400991-28E5-4566-B745-FDD41705AAF8}" type="parTrans" cxnId="{E033B893-98EB-4425-AD93-970E61005A8B}">
      <dgm:prSet/>
      <dgm:spPr/>
      <dgm:t>
        <a:bodyPr/>
        <a:lstStyle/>
        <a:p>
          <a:endParaRPr lang="hu-HU"/>
        </a:p>
      </dgm:t>
    </dgm:pt>
    <dgm:pt modelId="{3A5D9EA8-F9A1-4EE7-AAF7-9CE9625DDC4C}" type="sibTrans" cxnId="{E033B893-98EB-4425-AD93-970E61005A8B}">
      <dgm:prSet/>
      <dgm:spPr/>
      <dgm:t>
        <a:bodyPr/>
        <a:lstStyle/>
        <a:p>
          <a:endParaRPr lang="hu-HU"/>
        </a:p>
      </dgm:t>
    </dgm:pt>
    <dgm:pt modelId="{447460BF-7825-442B-90B5-04A6A9496610}">
      <dgm:prSet custT="1"/>
      <dgm:spPr/>
      <dgm:t>
        <a:bodyPr/>
        <a:lstStyle/>
        <a:p>
          <a:r>
            <a:rPr lang="hu-HU" sz="2400" dirty="0"/>
            <a:t>Emlékoldal létrehozása</a:t>
          </a:r>
        </a:p>
      </dgm:t>
    </dgm:pt>
    <dgm:pt modelId="{2C7A1C0A-35C6-4321-A8E7-3733698C2EC9}" type="parTrans" cxnId="{D6CC2F02-797D-4E79-B2F3-4B58BE88E839}">
      <dgm:prSet/>
      <dgm:spPr/>
      <dgm:t>
        <a:bodyPr/>
        <a:lstStyle/>
        <a:p>
          <a:endParaRPr lang="hu-HU"/>
        </a:p>
      </dgm:t>
    </dgm:pt>
    <dgm:pt modelId="{DC306E08-1E02-4ED2-AD17-8AD149F9B2A2}" type="sibTrans" cxnId="{D6CC2F02-797D-4E79-B2F3-4B58BE88E839}">
      <dgm:prSet/>
      <dgm:spPr/>
      <dgm:t>
        <a:bodyPr/>
        <a:lstStyle/>
        <a:p>
          <a:endParaRPr lang="hu-HU"/>
        </a:p>
      </dgm:t>
    </dgm:pt>
    <dgm:pt modelId="{622C61E7-EFFD-4F6C-AEDD-443F232C9627}" type="pres">
      <dgm:prSet presAssocID="{4A41B56D-C16F-4E6C-A64D-B9FAFCE1DCDA}" presName="linearFlow" presStyleCnt="0">
        <dgm:presLayoutVars>
          <dgm:dir/>
          <dgm:animLvl val="lvl"/>
          <dgm:resizeHandles val="exact"/>
        </dgm:presLayoutVars>
      </dgm:prSet>
      <dgm:spPr/>
    </dgm:pt>
    <dgm:pt modelId="{3F11D3DF-4615-45B4-A8FF-7951A89A1721}" type="pres">
      <dgm:prSet presAssocID="{0F0C8DF6-0C67-4FF7-98D8-BC382FA2D9AA}" presName="composite" presStyleCnt="0"/>
      <dgm:spPr/>
    </dgm:pt>
    <dgm:pt modelId="{A6AC8B35-95C4-43B4-AE1D-1275264615B5}" type="pres">
      <dgm:prSet presAssocID="{0F0C8DF6-0C67-4FF7-98D8-BC382FA2D9AA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5800C028-7CBA-47AB-9DF2-86B6D917569B}" type="pres">
      <dgm:prSet presAssocID="{0F0C8DF6-0C67-4FF7-98D8-BC382FA2D9AA}" presName="descendantText" presStyleLbl="alignAcc1" presStyleIdx="0" presStyleCnt="4" custLinFactNeighborX="0">
        <dgm:presLayoutVars>
          <dgm:bulletEnabled val="1"/>
        </dgm:presLayoutVars>
      </dgm:prSet>
      <dgm:spPr/>
    </dgm:pt>
    <dgm:pt modelId="{DC5758B0-8B3E-49C0-BBA7-B6426733CF65}" type="pres">
      <dgm:prSet presAssocID="{73C1E463-3AD0-4C9F-A11D-FF7EC142202A}" presName="sp" presStyleCnt="0"/>
      <dgm:spPr/>
    </dgm:pt>
    <dgm:pt modelId="{FCD787B6-2A4B-42B4-94F8-51AAA1BA6512}" type="pres">
      <dgm:prSet presAssocID="{391504DF-6D33-4042-AD86-4FA639410323}" presName="composite" presStyleCnt="0"/>
      <dgm:spPr/>
    </dgm:pt>
    <dgm:pt modelId="{31C3BC90-2F32-4713-A281-F4DD52DB1B7E}" type="pres">
      <dgm:prSet presAssocID="{391504DF-6D33-4042-AD86-4FA63941032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E539BD88-3E9D-41CB-9D4F-215EF2A687D6}" type="pres">
      <dgm:prSet presAssocID="{391504DF-6D33-4042-AD86-4FA639410323}" presName="descendantText" presStyleLbl="alignAcc1" presStyleIdx="1" presStyleCnt="4">
        <dgm:presLayoutVars>
          <dgm:bulletEnabled val="1"/>
        </dgm:presLayoutVars>
      </dgm:prSet>
      <dgm:spPr/>
    </dgm:pt>
    <dgm:pt modelId="{DA5DB5F3-FDC1-492A-8206-AA2E48C69206}" type="pres">
      <dgm:prSet presAssocID="{19AA309C-F016-4CD8-8DCB-EE00548B7913}" presName="sp" presStyleCnt="0"/>
      <dgm:spPr/>
    </dgm:pt>
    <dgm:pt modelId="{7B7F9A98-5093-4EBC-A762-AE411D58CEE0}" type="pres">
      <dgm:prSet presAssocID="{FE1F3254-00A8-4FFC-BB83-FF10727B1B0A}" presName="composite" presStyleCnt="0"/>
      <dgm:spPr/>
    </dgm:pt>
    <dgm:pt modelId="{B59A0B48-E685-41D7-972B-16209A8CB519}" type="pres">
      <dgm:prSet presAssocID="{FE1F3254-00A8-4FFC-BB83-FF10727B1B0A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52A17C54-187A-49C4-9B30-A33AAED197BF}" type="pres">
      <dgm:prSet presAssocID="{FE1F3254-00A8-4FFC-BB83-FF10727B1B0A}" presName="descendantText" presStyleLbl="alignAcc1" presStyleIdx="2" presStyleCnt="4">
        <dgm:presLayoutVars>
          <dgm:bulletEnabled val="1"/>
        </dgm:presLayoutVars>
      </dgm:prSet>
      <dgm:spPr/>
    </dgm:pt>
    <dgm:pt modelId="{8D77CE4B-2D8F-47D6-AB2B-DCA9F9DA1BCB}" type="pres">
      <dgm:prSet presAssocID="{7AC3914F-AF2B-4D4D-B292-28E428F96659}" presName="sp" presStyleCnt="0"/>
      <dgm:spPr/>
    </dgm:pt>
    <dgm:pt modelId="{7C891E3B-2482-455D-B878-9F41D1CCC6B1}" type="pres">
      <dgm:prSet presAssocID="{16CA5199-B9D7-44A4-B97F-4E622B360C00}" presName="composite" presStyleCnt="0"/>
      <dgm:spPr/>
    </dgm:pt>
    <dgm:pt modelId="{027F610B-3481-42A2-B061-BD3FF70BDB66}" type="pres">
      <dgm:prSet presAssocID="{16CA5199-B9D7-44A4-B97F-4E622B360C00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0BFFF90D-55C0-43A9-B2B9-3E3AEBDF23CE}" type="pres">
      <dgm:prSet presAssocID="{16CA5199-B9D7-44A4-B97F-4E622B360C00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D6CC2F02-797D-4E79-B2F3-4B58BE88E839}" srcId="{16CA5199-B9D7-44A4-B97F-4E622B360C00}" destId="{447460BF-7825-442B-90B5-04A6A9496610}" srcOrd="1" destOrd="0" parTransId="{2C7A1C0A-35C6-4321-A8E7-3733698C2EC9}" sibTransId="{DC306E08-1E02-4ED2-AD17-8AD149F9B2A2}"/>
    <dgm:cxn modelId="{1ECA5206-6989-4ADE-BC17-4B0ADB8D7DEE}" type="presOf" srcId="{4A41B56D-C16F-4E6C-A64D-B9FAFCE1DCDA}" destId="{622C61E7-EFFD-4F6C-AEDD-443F232C9627}" srcOrd="0" destOrd="0" presId="urn:microsoft.com/office/officeart/2005/8/layout/chevron2"/>
    <dgm:cxn modelId="{53EC9D07-56B4-4E95-A140-D6768EF236DF}" srcId="{FE1F3254-00A8-4FFC-BB83-FF10727B1B0A}" destId="{3A53A409-9E83-44D2-9013-7646251ED71A}" srcOrd="3" destOrd="0" parTransId="{29882AF9-D839-42DC-8EF1-6AAB33A12A56}" sibTransId="{DA1B89F5-46B1-4787-83E0-71444F657C6C}"/>
    <dgm:cxn modelId="{DA563D0F-5BF9-4A91-9D33-DDB784861201}" type="presOf" srcId="{0F0C8DF6-0C67-4FF7-98D8-BC382FA2D9AA}" destId="{A6AC8B35-95C4-43B4-AE1D-1275264615B5}" srcOrd="0" destOrd="0" presId="urn:microsoft.com/office/officeart/2005/8/layout/chevron2"/>
    <dgm:cxn modelId="{30D48C13-3D84-4CB0-A308-14112947DC5F}" srcId="{391504DF-6D33-4042-AD86-4FA639410323}" destId="{B86551F5-F886-43F5-B28B-C362CD1477CF}" srcOrd="1" destOrd="0" parTransId="{9ACB23C3-6AF4-45B6-A22B-7B7A95578EC5}" sibTransId="{6B990F39-291F-4AAF-9563-10E729F6C1E7}"/>
    <dgm:cxn modelId="{45166D14-79B6-4EDE-BD71-8631793EE8B5}" type="presOf" srcId="{B86551F5-F886-43F5-B28B-C362CD1477CF}" destId="{E539BD88-3E9D-41CB-9D4F-215EF2A687D6}" srcOrd="0" destOrd="1" presId="urn:microsoft.com/office/officeart/2005/8/layout/chevron2"/>
    <dgm:cxn modelId="{05BCF21F-4AB9-4ECC-85F8-290A7F7EFA2F}" srcId="{4A41B56D-C16F-4E6C-A64D-B9FAFCE1DCDA}" destId="{FE1F3254-00A8-4FFC-BB83-FF10727B1B0A}" srcOrd="2" destOrd="0" parTransId="{B8CE1DA4-9739-41E7-9E03-723C15F505F9}" sibTransId="{7AC3914F-AF2B-4D4D-B292-28E428F96659}"/>
    <dgm:cxn modelId="{BB195B34-F47A-4123-9802-A748EF432BB4}" srcId="{4A41B56D-C16F-4E6C-A64D-B9FAFCE1DCDA}" destId="{16CA5199-B9D7-44A4-B97F-4E622B360C00}" srcOrd="3" destOrd="0" parTransId="{C33C9BAD-1759-46BE-BBDE-4425E9AB1779}" sibTransId="{61CDC9E3-42EF-413B-BA28-08A46E60D879}"/>
    <dgm:cxn modelId="{771AE25D-EB0E-4617-B14B-4E6B74742F7C}" type="presOf" srcId="{3A53A409-9E83-44D2-9013-7646251ED71A}" destId="{52A17C54-187A-49C4-9B30-A33AAED197BF}" srcOrd="0" destOrd="3" presId="urn:microsoft.com/office/officeart/2005/8/layout/chevron2"/>
    <dgm:cxn modelId="{20401965-BEFC-4EEB-8179-FAC78BC276D8}" srcId="{0F0C8DF6-0C67-4FF7-98D8-BC382FA2D9AA}" destId="{223CF986-3C9B-4D02-8F36-98F2873C6FC9}" srcOrd="1" destOrd="0" parTransId="{5F3C511C-A93A-406E-B071-9C1EBDFFE22E}" sibTransId="{C00D6C79-A2CA-4AD6-98CD-59ED32BF0FFF}"/>
    <dgm:cxn modelId="{6A5A1A49-70A2-4B8F-A332-C06CBA066601}" type="presOf" srcId="{391504DF-6D33-4042-AD86-4FA639410323}" destId="{31C3BC90-2F32-4713-A281-F4DD52DB1B7E}" srcOrd="0" destOrd="0" presId="urn:microsoft.com/office/officeart/2005/8/layout/chevron2"/>
    <dgm:cxn modelId="{3D880B4E-584C-43BB-9674-35342011442D}" type="presOf" srcId="{9C9B2C1B-7C58-44E2-A2A2-90CB73442F7A}" destId="{52A17C54-187A-49C4-9B30-A33AAED197BF}" srcOrd="0" destOrd="0" presId="urn:microsoft.com/office/officeart/2005/8/layout/chevron2"/>
    <dgm:cxn modelId="{119DC96E-A3D7-41B7-99DF-8148E8EFD8D9}" type="presOf" srcId="{43FE5320-11A0-4366-B820-B3C70FFFF007}" destId="{0BFFF90D-55C0-43A9-B2B9-3E3AEBDF23CE}" srcOrd="0" destOrd="2" presId="urn:microsoft.com/office/officeart/2005/8/layout/chevron2"/>
    <dgm:cxn modelId="{6B51616F-6851-4437-992D-CF61BEA77BEC}" srcId="{4A41B56D-C16F-4E6C-A64D-B9FAFCE1DCDA}" destId="{391504DF-6D33-4042-AD86-4FA639410323}" srcOrd="1" destOrd="0" parTransId="{73A946EB-66E1-47E3-AEA7-2637F8ABDAAE}" sibTransId="{19AA309C-F016-4CD8-8DCB-EE00548B7913}"/>
    <dgm:cxn modelId="{0659C054-3CA7-40B2-96D4-06414ADB53FC}" type="presOf" srcId="{16CA5199-B9D7-44A4-B97F-4E622B360C00}" destId="{027F610B-3481-42A2-B061-BD3FF70BDB66}" srcOrd="0" destOrd="0" presId="urn:microsoft.com/office/officeart/2005/8/layout/chevron2"/>
    <dgm:cxn modelId="{60BC127A-ECEC-4F3A-B3F8-6F6CA0DAFDAF}" srcId="{16CA5199-B9D7-44A4-B97F-4E622B360C00}" destId="{78A4D514-7899-47F7-B2CC-4B45B55CBDBB}" srcOrd="0" destOrd="0" parTransId="{1B1ACF5A-1EA3-4722-ACAF-3FB00A77895A}" sibTransId="{920D62E2-DEAC-4D1C-A577-3F38482AFD06}"/>
    <dgm:cxn modelId="{A63DA77A-6354-41BD-9EAB-5B294C7A50EA}" srcId="{4A41B56D-C16F-4E6C-A64D-B9FAFCE1DCDA}" destId="{0F0C8DF6-0C67-4FF7-98D8-BC382FA2D9AA}" srcOrd="0" destOrd="0" parTransId="{E7B9C52E-8F6D-4A61-A13F-24E67B8C2163}" sibTransId="{73C1E463-3AD0-4C9F-A11D-FF7EC142202A}"/>
    <dgm:cxn modelId="{7A54AB87-F0D4-44BD-9397-F610CEBAD8CA}" srcId="{FE1F3254-00A8-4FFC-BB83-FF10727B1B0A}" destId="{9C9B2C1B-7C58-44E2-A2A2-90CB73442F7A}" srcOrd="0" destOrd="0" parTransId="{672E9112-6776-4AD6-AB31-BADB7DE07249}" sibTransId="{74E8D3C0-056B-42E7-BA9C-775BF7D052E1}"/>
    <dgm:cxn modelId="{5E80988E-3E73-495A-9F77-F4FB8129F170}" type="presOf" srcId="{447460BF-7825-442B-90B5-04A6A9496610}" destId="{0BFFF90D-55C0-43A9-B2B9-3E3AEBDF23CE}" srcOrd="0" destOrd="1" presId="urn:microsoft.com/office/officeart/2005/8/layout/chevron2"/>
    <dgm:cxn modelId="{6F0E3491-6538-4BFC-B53E-49A786357CD8}" srcId="{0F0C8DF6-0C67-4FF7-98D8-BC382FA2D9AA}" destId="{4ADDDCBE-3A4A-46DE-B635-84B62E0CDFDC}" srcOrd="0" destOrd="0" parTransId="{45B79C9F-55D7-4030-9953-6B93E9624BEE}" sibTransId="{BC4631BF-B7D4-4C62-9CF1-15765D3F351D}"/>
    <dgm:cxn modelId="{E033B893-98EB-4425-AD93-970E61005A8B}" srcId="{16CA5199-B9D7-44A4-B97F-4E622B360C00}" destId="{43FE5320-11A0-4366-B820-B3C70FFFF007}" srcOrd="2" destOrd="0" parTransId="{04400991-28E5-4566-B745-FDD41705AAF8}" sibTransId="{3A5D9EA8-F9A1-4EE7-AAF7-9CE9625DDC4C}"/>
    <dgm:cxn modelId="{684ABAB0-B611-4953-830A-9A6505C734F6}" type="presOf" srcId="{A379B227-9B56-4584-B1EA-CDBB544E5717}" destId="{52A17C54-187A-49C4-9B30-A33AAED197BF}" srcOrd="0" destOrd="1" presId="urn:microsoft.com/office/officeart/2005/8/layout/chevron2"/>
    <dgm:cxn modelId="{8D6FF6B9-F9C3-491C-91EE-72196DED7B81}" type="presOf" srcId="{FE1F3254-00A8-4FFC-BB83-FF10727B1B0A}" destId="{B59A0B48-E685-41D7-972B-16209A8CB519}" srcOrd="0" destOrd="0" presId="urn:microsoft.com/office/officeart/2005/8/layout/chevron2"/>
    <dgm:cxn modelId="{D0F403BC-4968-44B8-9ED8-111FB669B256}" srcId="{391504DF-6D33-4042-AD86-4FA639410323}" destId="{CA68B7C0-3CE4-4C0D-922B-57A84FF1DFF4}" srcOrd="0" destOrd="0" parTransId="{24415E55-9AD4-4BC8-AE4A-5EA7376C670C}" sibTransId="{1FA8E9AE-3A4E-4E9E-BE43-18ECDF34B0FC}"/>
    <dgm:cxn modelId="{C83EA6BD-ECE6-4783-927A-2110154E0BBB}" type="presOf" srcId="{4ADDDCBE-3A4A-46DE-B635-84B62E0CDFDC}" destId="{5800C028-7CBA-47AB-9DF2-86B6D917569B}" srcOrd="0" destOrd="0" presId="urn:microsoft.com/office/officeart/2005/8/layout/chevron2"/>
    <dgm:cxn modelId="{E00951C2-AA75-44A2-982B-815A0A6E5FF1}" srcId="{FE1F3254-00A8-4FFC-BB83-FF10727B1B0A}" destId="{A379B227-9B56-4584-B1EA-CDBB544E5717}" srcOrd="1" destOrd="0" parTransId="{2F14A803-59DE-4891-BE89-81FE31816854}" sibTransId="{766768D1-B523-4F7D-A4DA-58D7BA1CAF71}"/>
    <dgm:cxn modelId="{D929B1CD-3B03-4832-8538-6D7E8A61D8C6}" type="presOf" srcId="{78A4D514-7899-47F7-B2CC-4B45B55CBDBB}" destId="{0BFFF90D-55C0-43A9-B2B9-3E3AEBDF23CE}" srcOrd="0" destOrd="0" presId="urn:microsoft.com/office/officeart/2005/8/layout/chevron2"/>
    <dgm:cxn modelId="{927874E7-A767-451E-B401-84ED084F551C}" type="presOf" srcId="{223CF986-3C9B-4D02-8F36-98F2873C6FC9}" destId="{5800C028-7CBA-47AB-9DF2-86B6D917569B}" srcOrd="0" destOrd="1" presId="urn:microsoft.com/office/officeart/2005/8/layout/chevron2"/>
    <dgm:cxn modelId="{33CEECEA-63C5-4631-A01A-95BCA993D8BE}" type="presOf" srcId="{A61C9C7E-1B4B-439C-9305-02838900F7C5}" destId="{52A17C54-187A-49C4-9B30-A33AAED197BF}" srcOrd="0" destOrd="2" presId="urn:microsoft.com/office/officeart/2005/8/layout/chevron2"/>
    <dgm:cxn modelId="{7F7205F7-D99E-4521-9A8E-0D03620537A1}" srcId="{FE1F3254-00A8-4FFC-BB83-FF10727B1B0A}" destId="{A61C9C7E-1B4B-439C-9305-02838900F7C5}" srcOrd="2" destOrd="0" parTransId="{BF22FAB9-DC15-4FFF-AA18-729216308FCA}" sibTransId="{39872344-B5A0-4676-B5CA-8B33C82AFCD7}"/>
    <dgm:cxn modelId="{BEAE83F9-D475-4DCD-81ED-09208A26744D}" type="presOf" srcId="{CA68B7C0-3CE4-4C0D-922B-57A84FF1DFF4}" destId="{E539BD88-3E9D-41CB-9D4F-215EF2A687D6}" srcOrd="0" destOrd="0" presId="urn:microsoft.com/office/officeart/2005/8/layout/chevron2"/>
    <dgm:cxn modelId="{2A6841DB-2012-49A8-9DC4-F3DAF2CAD447}" type="presParOf" srcId="{622C61E7-EFFD-4F6C-AEDD-443F232C9627}" destId="{3F11D3DF-4615-45B4-A8FF-7951A89A1721}" srcOrd="0" destOrd="0" presId="urn:microsoft.com/office/officeart/2005/8/layout/chevron2"/>
    <dgm:cxn modelId="{6852EEBC-86B8-4733-AE21-81055CAF7F75}" type="presParOf" srcId="{3F11D3DF-4615-45B4-A8FF-7951A89A1721}" destId="{A6AC8B35-95C4-43B4-AE1D-1275264615B5}" srcOrd="0" destOrd="0" presId="urn:microsoft.com/office/officeart/2005/8/layout/chevron2"/>
    <dgm:cxn modelId="{554E0C70-85B1-4645-8B13-62E994F19A22}" type="presParOf" srcId="{3F11D3DF-4615-45B4-A8FF-7951A89A1721}" destId="{5800C028-7CBA-47AB-9DF2-86B6D917569B}" srcOrd="1" destOrd="0" presId="urn:microsoft.com/office/officeart/2005/8/layout/chevron2"/>
    <dgm:cxn modelId="{D59C2465-C07D-4285-9A38-A1EE87D3590C}" type="presParOf" srcId="{622C61E7-EFFD-4F6C-AEDD-443F232C9627}" destId="{DC5758B0-8B3E-49C0-BBA7-B6426733CF65}" srcOrd="1" destOrd="0" presId="urn:microsoft.com/office/officeart/2005/8/layout/chevron2"/>
    <dgm:cxn modelId="{71902D3A-F8C5-42E8-BDF0-E27ACB5DA219}" type="presParOf" srcId="{622C61E7-EFFD-4F6C-AEDD-443F232C9627}" destId="{FCD787B6-2A4B-42B4-94F8-51AAA1BA6512}" srcOrd="2" destOrd="0" presId="urn:microsoft.com/office/officeart/2005/8/layout/chevron2"/>
    <dgm:cxn modelId="{CB941A70-3115-4D63-9B97-A63208375F97}" type="presParOf" srcId="{FCD787B6-2A4B-42B4-94F8-51AAA1BA6512}" destId="{31C3BC90-2F32-4713-A281-F4DD52DB1B7E}" srcOrd="0" destOrd="0" presId="urn:microsoft.com/office/officeart/2005/8/layout/chevron2"/>
    <dgm:cxn modelId="{37A6D1AF-FB86-4A79-B125-A7223993B818}" type="presParOf" srcId="{FCD787B6-2A4B-42B4-94F8-51AAA1BA6512}" destId="{E539BD88-3E9D-41CB-9D4F-215EF2A687D6}" srcOrd="1" destOrd="0" presId="urn:microsoft.com/office/officeart/2005/8/layout/chevron2"/>
    <dgm:cxn modelId="{42823E82-EA70-44FB-AADA-99ED55B228CE}" type="presParOf" srcId="{622C61E7-EFFD-4F6C-AEDD-443F232C9627}" destId="{DA5DB5F3-FDC1-492A-8206-AA2E48C69206}" srcOrd="3" destOrd="0" presId="urn:microsoft.com/office/officeart/2005/8/layout/chevron2"/>
    <dgm:cxn modelId="{FB887C4D-9CE4-4660-AB64-61A789BD6F37}" type="presParOf" srcId="{622C61E7-EFFD-4F6C-AEDD-443F232C9627}" destId="{7B7F9A98-5093-4EBC-A762-AE411D58CEE0}" srcOrd="4" destOrd="0" presId="urn:microsoft.com/office/officeart/2005/8/layout/chevron2"/>
    <dgm:cxn modelId="{A7170139-9EB5-4325-88AE-FE72BF900227}" type="presParOf" srcId="{7B7F9A98-5093-4EBC-A762-AE411D58CEE0}" destId="{B59A0B48-E685-41D7-972B-16209A8CB519}" srcOrd="0" destOrd="0" presId="urn:microsoft.com/office/officeart/2005/8/layout/chevron2"/>
    <dgm:cxn modelId="{E6FB9671-3E74-49DF-8447-27CE48EC8E77}" type="presParOf" srcId="{7B7F9A98-5093-4EBC-A762-AE411D58CEE0}" destId="{52A17C54-187A-49C4-9B30-A33AAED197BF}" srcOrd="1" destOrd="0" presId="urn:microsoft.com/office/officeart/2005/8/layout/chevron2"/>
    <dgm:cxn modelId="{EF91838D-1DD1-4961-8D4C-D324BC915A80}" type="presParOf" srcId="{622C61E7-EFFD-4F6C-AEDD-443F232C9627}" destId="{8D77CE4B-2D8F-47D6-AB2B-DCA9F9DA1BCB}" srcOrd="5" destOrd="0" presId="urn:microsoft.com/office/officeart/2005/8/layout/chevron2"/>
    <dgm:cxn modelId="{067ADD32-66AF-4466-BDAD-FDCFDC211929}" type="presParOf" srcId="{622C61E7-EFFD-4F6C-AEDD-443F232C9627}" destId="{7C891E3B-2482-455D-B878-9F41D1CCC6B1}" srcOrd="6" destOrd="0" presId="urn:microsoft.com/office/officeart/2005/8/layout/chevron2"/>
    <dgm:cxn modelId="{3900D7C9-6E76-42D3-9279-B5EAD7158260}" type="presParOf" srcId="{7C891E3B-2482-455D-B878-9F41D1CCC6B1}" destId="{027F610B-3481-42A2-B061-BD3FF70BDB66}" srcOrd="0" destOrd="0" presId="urn:microsoft.com/office/officeart/2005/8/layout/chevron2"/>
    <dgm:cxn modelId="{066CD10D-9345-4586-A70E-473C02C0CB7F}" type="presParOf" srcId="{7C891E3B-2482-455D-B878-9F41D1CCC6B1}" destId="{0BFFF90D-55C0-43A9-B2B9-3E3AEBDF23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85E79-C1B6-4AE1-B501-FB1CF6951301}">
      <dsp:nvSpPr>
        <dsp:cNvPr id="0" name=""/>
        <dsp:cNvSpPr/>
      </dsp:nvSpPr>
      <dsp:spPr>
        <a:xfrm>
          <a:off x="2440903" y="622"/>
          <a:ext cx="3661355" cy="24295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Képviselők, nemzetiségi szószólók és szakértőik,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Országgyűlés Hivatala munkatársai,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Miniszterelnökség,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Őrség tagjai. </a:t>
          </a:r>
        </a:p>
      </dsp:txBody>
      <dsp:txXfrm>
        <a:off x="2440903" y="304319"/>
        <a:ext cx="2750265" cy="1822180"/>
      </dsp:txXfrm>
    </dsp:sp>
    <dsp:sp modelId="{0A922747-541E-4050-993C-EFB057A43D70}">
      <dsp:nvSpPr>
        <dsp:cNvPr id="0" name=""/>
        <dsp:cNvSpPr/>
      </dsp:nvSpPr>
      <dsp:spPr>
        <a:xfrm>
          <a:off x="0" y="0"/>
          <a:ext cx="2440903" cy="2429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dirty="0"/>
            <a:t>Az Országgyűlés könyvtára</a:t>
          </a:r>
        </a:p>
      </dsp:txBody>
      <dsp:txXfrm>
        <a:off x="118602" y="118602"/>
        <a:ext cx="2203699" cy="2192370"/>
      </dsp:txXfrm>
    </dsp:sp>
    <dsp:sp modelId="{5653F448-28D3-4F85-947D-28B387D03492}">
      <dsp:nvSpPr>
        <dsp:cNvPr id="0" name=""/>
        <dsp:cNvSpPr/>
      </dsp:nvSpPr>
      <dsp:spPr>
        <a:xfrm>
          <a:off x="2440903" y="2673155"/>
          <a:ext cx="3661355" cy="24295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Felsőoktatási hallgatók,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Tudományos kutatók,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Egyetemi tanárok,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18 év feletti belföldi és külföldi olvasók.</a:t>
          </a:r>
        </a:p>
      </dsp:txBody>
      <dsp:txXfrm>
        <a:off x="2440903" y="2976852"/>
        <a:ext cx="2750265" cy="1822180"/>
      </dsp:txXfrm>
    </dsp:sp>
    <dsp:sp modelId="{3415B5F9-58F4-49B2-A7B3-F2C9634DF372}">
      <dsp:nvSpPr>
        <dsp:cNvPr id="0" name=""/>
        <dsp:cNvSpPr/>
      </dsp:nvSpPr>
      <dsp:spPr>
        <a:xfrm>
          <a:off x="0" y="2673155"/>
          <a:ext cx="2440903" cy="2429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dirty="0"/>
            <a:t>Országos jogi szakkönyvtár</a:t>
          </a:r>
        </a:p>
      </dsp:txBody>
      <dsp:txXfrm>
        <a:off x="118602" y="2791757"/>
        <a:ext cx="2203699" cy="2192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C8B35-95C4-43B4-AE1D-1275264615B5}">
      <dsp:nvSpPr>
        <dsp:cNvPr id="0" name=""/>
        <dsp:cNvSpPr/>
      </dsp:nvSpPr>
      <dsp:spPr>
        <a:xfrm rot="5400000">
          <a:off x="-219257" y="221911"/>
          <a:ext cx="1461717" cy="1023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solidFill>
                <a:schemeClr val="tx1"/>
              </a:solidFill>
            </a:rPr>
            <a:t>1872 -1873</a:t>
          </a:r>
        </a:p>
      </dsp:txBody>
      <dsp:txXfrm rot="-5400000">
        <a:off x="2" y="514254"/>
        <a:ext cx="1023201" cy="438516"/>
      </dsp:txXfrm>
    </dsp:sp>
    <dsp:sp modelId="{5800C028-7CBA-47AB-9DF2-86B6D917569B}">
      <dsp:nvSpPr>
        <dsp:cNvPr id="0" name=""/>
        <dsp:cNvSpPr/>
      </dsp:nvSpPr>
      <dsp:spPr>
        <a:xfrm rot="5400000">
          <a:off x="4124837" y="-3098981"/>
          <a:ext cx="950615" cy="71538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Ajándékozás, elhelyezés a Képviselőházban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1878  vita: a gyűjteményt együtt tartják</a:t>
          </a:r>
        </a:p>
      </dsp:txBody>
      <dsp:txXfrm rot="-5400000">
        <a:off x="1023202" y="49059"/>
        <a:ext cx="7107481" cy="857805"/>
      </dsp:txXfrm>
    </dsp:sp>
    <dsp:sp modelId="{31C3BC90-2F32-4713-A281-F4DD52DB1B7E}">
      <dsp:nvSpPr>
        <dsp:cNvPr id="0" name=""/>
        <dsp:cNvSpPr/>
      </dsp:nvSpPr>
      <dsp:spPr>
        <a:xfrm rot="5400000">
          <a:off x="-219257" y="1539125"/>
          <a:ext cx="1461717" cy="1023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solidFill>
                <a:schemeClr val="tx1"/>
              </a:solidFill>
            </a:rPr>
            <a:t>1886 és 1892</a:t>
          </a:r>
        </a:p>
      </dsp:txBody>
      <dsp:txXfrm rot="-5400000">
        <a:off x="2" y="1831468"/>
        <a:ext cx="1023201" cy="438516"/>
      </dsp:txXfrm>
    </dsp:sp>
    <dsp:sp modelId="{E539BD88-3E9D-41CB-9D4F-215EF2A687D6}">
      <dsp:nvSpPr>
        <dsp:cNvPr id="0" name=""/>
        <dsp:cNvSpPr/>
      </dsp:nvSpPr>
      <dsp:spPr>
        <a:xfrm rot="5400000">
          <a:off x="4125086" y="-1782017"/>
          <a:ext cx="950116" cy="71538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OMGE kérés/bizottsági döntés: pontos jegyzékkel átadás a tulajdonjog fenntartásával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Ok: helyhiány, nem gyűjtőköri művek</a:t>
          </a:r>
        </a:p>
      </dsp:txBody>
      <dsp:txXfrm rot="-5400000">
        <a:off x="1023202" y="1366248"/>
        <a:ext cx="7107505" cy="857354"/>
      </dsp:txXfrm>
    </dsp:sp>
    <dsp:sp modelId="{B59A0B48-E685-41D7-972B-16209A8CB519}">
      <dsp:nvSpPr>
        <dsp:cNvPr id="0" name=""/>
        <dsp:cNvSpPr/>
      </dsp:nvSpPr>
      <dsp:spPr>
        <a:xfrm rot="5400000">
          <a:off x="-219257" y="2856339"/>
          <a:ext cx="1461717" cy="1023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solidFill>
                <a:schemeClr val="tx1"/>
              </a:solidFill>
            </a:rPr>
            <a:t>1928-tól</a:t>
          </a:r>
        </a:p>
      </dsp:txBody>
      <dsp:txXfrm rot="-5400000">
        <a:off x="2" y="3148682"/>
        <a:ext cx="1023201" cy="438516"/>
      </dsp:txXfrm>
    </dsp:sp>
    <dsp:sp modelId="{52A17C54-187A-49C4-9B30-A33AAED197BF}">
      <dsp:nvSpPr>
        <dsp:cNvPr id="0" name=""/>
        <dsp:cNvSpPr/>
      </dsp:nvSpPr>
      <dsp:spPr>
        <a:xfrm rot="5400000">
          <a:off x="4125086" y="-464802"/>
          <a:ext cx="950116" cy="71538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Nagy Miklós ig.: az ideiglenesen átengedett művek visszaszerzése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 állományba vétel: 1954-1955 – tört. tanulmányok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2400" kern="1200" dirty="0"/>
        </a:p>
      </dsp:txBody>
      <dsp:txXfrm rot="-5400000">
        <a:off x="1023202" y="2683463"/>
        <a:ext cx="7107505" cy="857354"/>
      </dsp:txXfrm>
    </dsp:sp>
    <dsp:sp modelId="{027F610B-3481-42A2-B061-BD3FF70BDB66}">
      <dsp:nvSpPr>
        <dsp:cNvPr id="0" name=""/>
        <dsp:cNvSpPr/>
      </dsp:nvSpPr>
      <dsp:spPr>
        <a:xfrm rot="5400000">
          <a:off x="-219257" y="4173553"/>
          <a:ext cx="1461717" cy="1023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solidFill>
                <a:schemeClr val="tx1"/>
              </a:solidFill>
            </a:rPr>
            <a:t>2020-2023</a:t>
          </a:r>
        </a:p>
      </dsp:txBody>
      <dsp:txXfrm rot="-5400000">
        <a:off x="2" y="4465896"/>
        <a:ext cx="1023201" cy="438516"/>
      </dsp:txXfrm>
    </dsp:sp>
    <dsp:sp modelId="{0BFFF90D-55C0-43A9-B2B9-3E3AEBDF23CE}">
      <dsp:nvSpPr>
        <dsp:cNvPr id="0" name=""/>
        <dsp:cNvSpPr/>
      </dsp:nvSpPr>
      <dsp:spPr>
        <a:xfrm rot="5400000">
          <a:off x="4125086" y="852411"/>
          <a:ext cx="950116" cy="71538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150. évf.: 150 mű digitalizálása, ismertetők írása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Emlékoldal létrehozása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 err="1"/>
            <a:t>Ghyczy</a:t>
          </a:r>
          <a:r>
            <a:rPr lang="hu-HU" sz="2400" kern="1200" dirty="0"/>
            <a:t> Ignácz Kiállítótér  megvalósítása</a:t>
          </a:r>
        </a:p>
      </dsp:txBody>
      <dsp:txXfrm rot="-5400000">
        <a:off x="1023202" y="4000677"/>
        <a:ext cx="7107505" cy="857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C45C0-84EF-42FB-AA58-878300714F37}" type="datetimeFigureOut">
              <a:rPr lang="hu-HU" smtClean="0"/>
              <a:t>2023.03.29.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B6A87-D8AC-4322-9BE7-56E9DCDCE8E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10192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DE73B-9735-47A2-B5A6-E429C86C031B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61B43-3EB8-49C7-AE03-E67B1A242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318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978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61B43-3EB8-49C7-AE03-E67B1A2424D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213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13452" y="1482974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13452" y="396264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03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9722" y="1131710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00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655326" y="876784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530088" y="881960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3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57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0995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930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737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79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72403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52154" y="125730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32423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56616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6" y="844826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461483" y="11578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6" y="245496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00297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89722" y="1141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89722" y="2758937"/>
            <a:ext cx="10515600" cy="2975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880" y="119871"/>
            <a:ext cx="1695450" cy="88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9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tif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parlament.hu/web/150-eves-evfordulo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villam.judit@parlament.hu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" y="0"/>
            <a:ext cx="10293130" cy="6868191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CA4DEA82-C3AE-4A21-9D32-6C6B302B40D4}"/>
              </a:ext>
            </a:extLst>
          </p:cNvPr>
          <p:cNvSpPr/>
          <p:nvPr/>
        </p:nvSpPr>
        <p:spPr>
          <a:xfrm>
            <a:off x="2393879" y="1145464"/>
            <a:ext cx="802411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5400" dirty="0">
              <a:solidFill>
                <a:schemeClr val="bg1"/>
              </a:solidFill>
            </a:endParaRPr>
          </a:p>
          <a:p>
            <a:pPr algn="ctr"/>
            <a:r>
              <a:rPr lang="hu-HU" sz="6000" dirty="0">
                <a:solidFill>
                  <a:schemeClr val="bg1"/>
                </a:solidFill>
              </a:rPr>
              <a:t>150</a:t>
            </a:r>
            <a:r>
              <a:rPr lang="hu-HU" sz="5400" dirty="0">
                <a:solidFill>
                  <a:schemeClr val="bg1"/>
                </a:solidFill>
              </a:rPr>
              <a:t> </a:t>
            </a:r>
            <a:r>
              <a:rPr lang="hu-HU" sz="4800" dirty="0">
                <a:solidFill>
                  <a:schemeClr val="bg1"/>
                </a:solidFill>
              </a:rPr>
              <a:t>éve része a könyvtárnak </a:t>
            </a:r>
            <a:r>
              <a:rPr lang="hu-HU" sz="4800" dirty="0" err="1">
                <a:solidFill>
                  <a:schemeClr val="bg1"/>
                </a:solidFill>
              </a:rPr>
              <a:t>Ghyczy</a:t>
            </a:r>
            <a:r>
              <a:rPr lang="hu-HU" sz="4800" dirty="0">
                <a:solidFill>
                  <a:schemeClr val="bg1"/>
                </a:solidFill>
              </a:rPr>
              <a:t> Ignácz gyűjteménye</a:t>
            </a:r>
          </a:p>
          <a:p>
            <a:pPr algn="ctr"/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Villám Judit </a:t>
            </a: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(Országgyűlési Könyvtár)</a:t>
            </a:r>
            <a:br>
              <a:rPr lang="hu-HU" sz="4800" dirty="0">
                <a:solidFill>
                  <a:schemeClr val="bg1"/>
                </a:solidFill>
              </a:rPr>
            </a:br>
            <a:endParaRPr lang="hu-H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6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17399" cy="6858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418" y="493224"/>
            <a:ext cx="4773582" cy="636477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890" y="1438186"/>
            <a:ext cx="4023709" cy="54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73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9510"/>
            <a:ext cx="4485915" cy="555291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662" y="3409950"/>
            <a:ext cx="66675" cy="381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62" y="3562350"/>
            <a:ext cx="66675" cy="381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737" y="0"/>
            <a:ext cx="2868924" cy="388295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196" y="90323"/>
            <a:ext cx="3249391" cy="436704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011" y="3245968"/>
            <a:ext cx="2687612" cy="357417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53" y="3245968"/>
            <a:ext cx="2690104" cy="361203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0591" y="4405602"/>
            <a:ext cx="2770648" cy="245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10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46720" cy="6858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906" y="0"/>
            <a:ext cx="8763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95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753"/>
            <a:ext cx="7735824" cy="626364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542" y="114300"/>
            <a:ext cx="3896456" cy="620140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0" y="263753"/>
            <a:ext cx="3773601" cy="625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38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88664" cy="677875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371" y="1218964"/>
            <a:ext cx="4191359" cy="540757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98E8060-AC91-48C3-BC93-3300F9D6CD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438" y="0"/>
            <a:ext cx="4124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411197F-3AE5-4E52-A65E-F6ED4A256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9491676"/>
              </p:ext>
            </p:extLst>
          </p:nvPr>
        </p:nvGraphicFramePr>
        <p:xfrm>
          <a:off x="3689603" y="1101227"/>
          <a:ext cx="81770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zövegdoboz 1"/>
          <p:cNvSpPr txBox="1"/>
          <p:nvPr/>
        </p:nvSpPr>
        <p:spPr>
          <a:xfrm rot="18085887">
            <a:off x="-1269959" y="3160240"/>
            <a:ext cx="6577442" cy="5232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hu-HU" sz="2800" dirty="0"/>
              <a:t>A </a:t>
            </a:r>
            <a:r>
              <a:rPr lang="hu-HU" sz="2800" dirty="0" err="1"/>
              <a:t>Ghyczy-gyűjtemény</a:t>
            </a:r>
            <a:r>
              <a:rPr lang="hu-HU" sz="2800" dirty="0"/>
              <a:t> 150 éves története</a:t>
            </a:r>
          </a:p>
        </p:txBody>
      </p:sp>
    </p:spTree>
    <p:extLst>
      <p:ext uri="{BB962C8B-B14F-4D97-AF65-F5344CB8AC3E}">
        <p14:creationId xmlns:p14="http://schemas.microsoft.com/office/powerpoint/2010/main" val="678228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83AF6C-4CF6-454B-93C6-32E7AB75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22" y="1141651"/>
            <a:ext cx="10515600" cy="1211132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Emlékoldal létrehozása</a:t>
            </a:r>
            <a:r>
              <a:rPr lang="hu-HU" sz="3200" dirty="0"/>
              <a:t> </a:t>
            </a:r>
            <a:br>
              <a:rPr lang="hu-HU" sz="3200" dirty="0"/>
            </a:br>
            <a:r>
              <a:rPr lang="hu-HU" sz="3200" dirty="0"/>
              <a:t>(a kezdetekben: otthonról végezhető könyvtárosi munka)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A2C3D5-C499-460C-801A-47A984DEA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2" y="2352783"/>
            <a:ext cx="10515600" cy="3382095"/>
          </a:xfrm>
        </p:spPr>
        <p:txBody>
          <a:bodyPr>
            <a:normAutofit fontScale="92500"/>
          </a:bodyPr>
          <a:lstStyle/>
          <a:p>
            <a:r>
              <a:rPr lang="hu-HU" dirty="0"/>
              <a:t>A </a:t>
            </a:r>
            <a:r>
              <a:rPr lang="hu-HU" dirty="0" err="1"/>
              <a:t>Ghyczy</a:t>
            </a:r>
            <a:r>
              <a:rPr lang="hu-HU" dirty="0"/>
              <a:t> gyűjteménybe tartozó művek digitalizált formájának megkeresése, összehasonlítása</a:t>
            </a:r>
          </a:p>
          <a:p>
            <a:r>
              <a:rPr lang="hu-HU" dirty="0"/>
              <a:t>A nem digitalizált művekből 150, különféle </a:t>
            </a:r>
            <a:r>
              <a:rPr lang="hu-HU" dirty="0" err="1"/>
              <a:t>tartalmú</a:t>
            </a:r>
            <a:r>
              <a:rPr lang="hu-HU" dirty="0"/>
              <a:t> mű kiválasztása</a:t>
            </a:r>
          </a:p>
          <a:p>
            <a:r>
              <a:rPr lang="hu-HU" dirty="0"/>
              <a:t>A művek könyvismertetésének megírása</a:t>
            </a:r>
          </a:p>
          <a:p>
            <a:r>
              <a:rPr lang="hu-HU" dirty="0"/>
              <a:t>A szerzők életének bemutatása</a:t>
            </a:r>
          </a:p>
          <a:p>
            <a:r>
              <a:rPr lang="hu-HU" dirty="0"/>
              <a:t>Az emlékoldal szövegek megírása, összeállítása</a:t>
            </a:r>
          </a:p>
          <a:p>
            <a:r>
              <a:rPr lang="hu-HU" dirty="0"/>
              <a:t>Számítástechnikai megvalósítás</a:t>
            </a:r>
          </a:p>
        </p:txBody>
      </p:sp>
    </p:spTree>
    <p:extLst>
      <p:ext uri="{BB962C8B-B14F-4D97-AF65-F5344CB8AC3E}">
        <p14:creationId xmlns:p14="http://schemas.microsoft.com/office/powerpoint/2010/main" val="1031022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rtalom hely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66" y="42041"/>
            <a:ext cx="10870772" cy="679423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3888828" y="830317"/>
            <a:ext cx="5202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/>
              <a:t>Ghyczy</a:t>
            </a:r>
            <a:r>
              <a:rPr lang="hu-HU" sz="3200" dirty="0"/>
              <a:t> Ignácz emlékoldal</a:t>
            </a:r>
          </a:p>
        </p:txBody>
      </p:sp>
    </p:spTree>
    <p:extLst>
      <p:ext uri="{BB962C8B-B14F-4D97-AF65-F5344CB8AC3E}">
        <p14:creationId xmlns:p14="http://schemas.microsoft.com/office/powerpoint/2010/main" val="2931915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5336" y="899912"/>
            <a:ext cx="10515600" cy="960419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r>
              <a:rPr lang="hu-HU" sz="3100" dirty="0" err="1"/>
              <a:t>Ghyczy</a:t>
            </a:r>
            <a:r>
              <a:rPr lang="hu-HU" sz="3100" dirty="0"/>
              <a:t> Ignácz emlékoldal: </a:t>
            </a:r>
            <a:r>
              <a:rPr lang="hu-HU" sz="3100" dirty="0">
                <a:hlinkClick r:id="rId2"/>
              </a:rPr>
              <a:t>https://www.parlament.hu/web/150-eves-evfordulo</a:t>
            </a:r>
            <a:br>
              <a:rPr lang="hu-HU" sz="3100" dirty="0"/>
            </a:br>
            <a:endParaRPr lang="hu-HU" sz="31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632" y="1860331"/>
            <a:ext cx="10972800" cy="6858000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6558455" y="3184634"/>
            <a:ext cx="1156137" cy="914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7378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69" y="84083"/>
            <a:ext cx="10972800" cy="6858000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3331778" y="777766"/>
            <a:ext cx="2774731" cy="30480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714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67182" y="1326584"/>
            <a:ext cx="2630184" cy="4521213"/>
          </a:xfrm>
        </p:spPr>
        <p:txBody>
          <a:bodyPr>
            <a:noAutofit/>
          </a:bodyPr>
          <a:lstStyle/>
          <a:p>
            <a:r>
              <a:rPr lang="hu-HU" sz="2800" b="1" dirty="0"/>
              <a:t>154 éves</a:t>
            </a:r>
            <a:br>
              <a:rPr lang="hu-HU" sz="2800" b="1" dirty="0"/>
            </a:br>
            <a:br>
              <a:rPr lang="hu-HU" sz="2800" b="1" dirty="0"/>
            </a:br>
            <a:r>
              <a:rPr lang="hu-HU" sz="2800" b="1" dirty="0"/>
              <a:t>nyilvános szakkönyvtár</a:t>
            </a:r>
            <a:br>
              <a:rPr lang="hu-HU" sz="2800" b="1" dirty="0"/>
            </a:br>
            <a:br>
              <a:rPr lang="hu-HU" sz="2800" b="1" dirty="0"/>
            </a:br>
            <a:r>
              <a:rPr lang="hu-HU" sz="2800" b="1" dirty="0"/>
              <a:t>kettős funkcióval</a:t>
            </a:r>
            <a:br>
              <a:rPr lang="hu-HU" sz="2800" b="1" dirty="0"/>
            </a:br>
            <a:endParaRPr lang="hu-HU" sz="28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72807204"/>
              </p:ext>
            </p:extLst>
          </p:nvPr>
        </p:nvGraphicFramePr>
        <p:xfrm>
          <a:off x="5784350" y="1032260"/>
          <a:ext cx="6102259" cy="5103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Kép 3">
            <a:extLst>
              <a:ext uri="{FF2B5EF4-FFF2-40B4-BE49-F238E27FC236}">
                <a16:creationId xmlns:a16="http://schemas.microsoft.com/office/drawing/2014/main" id="{F15D7BBB-282D-44AC-B646-5BA3F97816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" y="1244531"/>
            <a:ext cx="3189629" cy="489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99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1355834" y="4035972"/>
            <a:ext cx="2501463" cy="8513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802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87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3226676" y="2732690"/>
            <a:ext cx="1566041" cy="49398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3536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8324193" y="546539"/>
            <a:ext cx="2837793" cy="296391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2874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27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85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46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5969876" y="2858813"/>
            <a:ext cx="2732690" cy="2942897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8910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17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93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9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305" y="0"/>
            <a:ext cx="1234953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59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62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4706" y="2570946"/>
            <a:ext cx="4004440" cy="3262295"/>
          </a:xfrm>
        </p:spPr>
        <p:txBody>
          <a:bodyPr>
            <a:noAutofit/>
          </a:bodyPr>
          <a:lstStyle/>
          <a:p>
            <a:pPr lvl="0"/>
            <a:r>
              <a:rPr lang="hu-HU" sz="2800" dirty="0"/>
              <a:t>Cél:</a:t>
            </a:r>
            <a:br>
              <a:rPr lang="hu-HU" sz="2800" dirty="0"/>
            </a:br>
            <a:r>
              <a:rPr lang="hu-HU" sz="2800" dirty="0"/>
              <a:t>-- Emlék állítás</a:t>
            </a:r>
            <a:br>
              <a:rPr lang="hu-HU" sz="2800" dirty="0"/>
            </a:br>
            <a:r>
              <a:rPr lang="hu-HU" sz="2800" dirty="0"/>
              <a:t>-- bemutató terem</a:t>
            </a:r>
            <a:br>
              <a:rPr lang="hu-HU" sz="2800" dirty="0"/>
            </a:br>
            <a:r>
              <a:rPr lang="hu-HU" sz="2800" dirty="0"/>
              <a:t>-- váltakozó kiállítások</a:t>
            </a:r>
            <a:br>
              <a:rPr lang="hu-HU" sz="2800" dirty="0"/>
            </a:br>
            <a:br>
              <a:rPr lang="hu-HU" sz="2800" dirty="0"/>
            </a:br>
            <a:r>
              <a:rPr lang="hu-HU" sz="2800" dirty="0"/>
              <a:t>-- a muzeális tároló hely bővülése - közel 2700 kötet:</a:t>
            </a:r>
            <a:br>
              <a:rPr lang="hu-HU" sz="2800" dirty="0"/>
            </a:br>
            <a:r>
              <a:rPr lang="hu-HU" sz="2800" dirty="0"/>
              <a:t>- válogatás </a:t>
            </a:r>
            <a:r>
              <a:rPr lang="hu-HU" sz="2800" dirty="0" err="1"/>
              <a:t>Ghyczy</a:t>
            </a:r>
            <a:r>
              <a:rPr lang="hu-HU" sz="2800" dirty="0"/>
              <a:t> I. 	gyűjteményéből</a:t>
            </a:r>
            <a:br>
              <a:rPr lang="hu-HU" sz="2800" dirty="0"/>
            </a:br>
            <a:r>
              <a:rPr lang="hu-HU" sz="2800" dirty="0"/>
              <a:t>- MPGY muzeális</a:t>
            </a:r>
            <a:br>
              <a:rPr lang="hu-HU" sz="2800" dirty="0"/>
            </a:br>
            <a:r>
              <a:rPr lang="hu-HU" sz="2800" dirty="0"/>
              <a:t>- nagy formátumúak</a:t>
            </a:r>
            <a:br>
              <a:rPr lang="hu-HU" sz="2800" dirty="0"/>
            </a:br>
            <a:r>
              <a:rPr lang="hu-HU" sz="2800" dirty="0"/>
              <a:t>- 1851 előtti időszaki 	kiadványok</a:t>
            </a:r>
            <a:br>
              <a:rPr lang="hu-HU" sz="2800" dirty="0"/>
            </a:br>
            <a:br>
              <a:rPr lang="hu-HU" sz="2800" dirty="0"/>
            </a:br>
            <a:br>
              <a:rPr lang="hu-HU" dirty="0"/>
            </a:b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68" y="1929773"/>
            <a:ext cx="6459429" cy="3630199"/>
          </a:xfrm>
        </p:spPr>
      </p:pic>
      <p:sp>
        <p:nvSpPr>
          <p:cNvPr id="3" name="Szövegdoboz 2"/>
          <p:cNvSpPr txBox="1"/>
          <p:nvPr/>
        </p:nvSpPr>
        <p:spPr>
          <a:xfrm>
            <a:off x="5118539" y="1190003"/>
            <a:ext cx="62221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/>
              <a:t>Ghyczy</a:t>
            </a:r>
            <a:r>
              <a:rPr lang="hu-HU" sz="2800" dirty="0"/>
              <a:t> Ignácz Kiállítótér létrehozása</a:t>
            </a:r>
            <a:br>
              <a:rPr lang="hu-HU" sz="2800" dirty="0"/>
            </a:b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8243047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2" y="0"/>
            <a:ext cx="10058400" cy="6711565"/>
          </a:xfrm>
          <a:prstGeom prst="rect">
            <a:avLst/>
          </a:prstGeom>
        </p:spPr>
      </p:pic>
      <p:sp>
        <p:nvSpPr>
          <p:cNvPr id="3" name="Ellipszis 2">
            <a:extLst>
              <a:ext uri="{FF2B5EF4-FFF2-40B4-BE49-F238E27FC236}">
                <a16:creationId xmlns:a16="http://schemas.microsoft.com/office/drawing/2014/main" id="{0A2D5116-B2C0-47D1-B2FE-F148D009ED6A}"/>
              </a:ext>
            </a:extLst>
          </p:cNvPr>
          <p:cNvSpPr/>
          <p:nvPr/>
        </p:nvSpPr>
        <p:spPr>
          <a:xfrm>
            <a:off x="7430814" y="3788477"/>
            <a:ext cx="4435365" cy="30695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Műszaki feltételek megteremtése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Koncepció kialakítása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Könyvválogatás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Polcrend kialakítása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Molinók szerkesztése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Tárlók ….      	berendezése</a:t>
            </a:r>
          </a:p>
        </p:txBody>
      </p:sp>
    </p:spTree>
    <p:extLst>
      <p:ext uri="{BB962C8B-B14F-4D97-AF65-F5344CB8AC3E}">
        <p14:creationId xmlns:p14="http://schemas.microsoft.com/office/powerpoint/2010/main" val="39287158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89" y="0"/>
            <a:ext cx="104048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27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" y="0"/>
            <a:ext cx="10058400" cy="671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6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" y="0"/>
            <a:ext cx="10058400" cy="671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85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94" y="0"/>
            <a:ext cx="10289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03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AD028E07-61EA-4461-B28B-D11675AE56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275" y="663470"/>
            <a:ext cx="3829593" cy="5744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24B61AC9-DEBE-4FD4-BF01-11FFB158DC84}"/>
              </a:ext>
            </a:extLst>
          </p:cNvPr>
          <p:cNvSpPr/>
          <p:nvPr/>
        </p:nvSpPr>
        <p:spPr>
          <a:xfrm>
            <a:off x="5518309" y="1744307"/>
            <a:ext cx="572304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dirty="0"/>
              <a:t>Köszönöm a megtisztelő figyelmet!</a:t>
            </a:r>
          </a:p>
          <a:p>
            <a:pPr algn="ctr"/>
            <a:endParaRPr lang="hu-HU" sz="2800" dirty="0"/>
          </a:p>
          <a:p>
            <a:pPr algn="ctr"/>
            <a:endParaRPr lang="hu-HU" sz="2800" dirty="0"/>
          </a:p>
          <a:p>
            <a:pPr algn="ctr"/>
            <a:r>
              <a:rPr lang="hu-HU" sz="2800" dirty="0"/>
              <a:t>Villám Judit</a:t>
            </a:r>
          </a:p>
          <a:p>
            <a:pPr algn="ctr"/>
            <a:r>
              <a:rPr lang="hu-HU" sz="2800" dirty="0">
                <a:hlinkClick r:id="rId3"/>
              </a:rPr>
              <a:t>villam.judit@parlament.hu</a:t>
            </a:r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64938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563F43-93BD-4EE7-BCA9-5C6EDD3F6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79" y="475721"/>
            <a:ext cx="3932237" cy="1600200"/>
          </a:xfrm>
        </p:spPr>
        <p:txBody>
          <a:bodyPr>
            <a:normAutofit/>
          </a:bodyPr>
          <a:lstStyle/>
          <a:p>
            <a:r>
              <a:rPr lang="hu-HU" sz="2800" dirty="0" err="1"/>
              <a:t>Ghyczy</a:t>
            </a:r>
            <a:r>
              <a:rPr lang="hu-HU" sz="2800" dirty="0"/>
              <a:t> Ignácz </a:t>
            </a:r>
            <a:br>
              <a:rPr lang="hu-HU" sz="2800" dirty="0"/>
            </a:br>
            <a:r>
              <a:rPr lang="hu-HU" sz="2800" dirty="0"/>
              <a:t>(Tata, 1799–1870)</a:t>
            </a:r>
            <a:br>
              <a:rPr lang="hu-HU" sz="2800" dirty="0"/>
            </a:br>
            <a:endParaRPr lang="hu-HU" sz="2800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D48F885-94E8-47EA-A209-94CF8202A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8794" y="1644926"/>
            <a:ext cx="6052727" cy="380994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Uradalmi jószágigazgató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1827-től az Esterházy grófok tatai és </a:t>
            </a:r>
            <a:r>
              <a:rPr lang="hu-HU" sz="2400" dirty="0" err="1"/>
              <a:t>gesztesi</a:t>
            </a:r>
            <a:r>
              <a:rPr lang="hu-HU" sz="2400" dirty="0"/>
              <a:t> uradalmában gazdatiszt 1848-ig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1849 őszén István és József főhercegek gazdaságainak vezetését vette át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Az Országos Mezőgazdasági Egylet (OMGE megalapítója és résztvevője)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Országgyűlési képviselő 1865-től haláláig</a:t>
            </a:r>
          </a:p>
        </p:txBody>
      </p:sp>
      <p:pic>
        <p:nvPicPr>
          <p:cNvPr id="9" name="Picture 2" descr="https://www.parlament.hu/documents/63662576/63730200/Ghyczy+Ign%C3%A1cz+%C3%A9letrajz.jpg/55fbc998-bd2e-b797-2a2a-cefe79841b31?t=1659423163095">
            <a:extLst>
              <a:ext uri="{FF2B5EF4-FFF2-40B4-BE49-F238E27FC236}">
                <a16:creationId xmlns:a16="http://schemas.microsoft.com/office/drawing/2014/main" id="{3E647EBD-98D6-4EE6-B79B-33194438442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t="21185" r="17657" b="22179"/>
          <a:stretch/>
        </p:blipFill>
        <p:spPr bwMode="auto">
          <a:xfrm>
            <a:off x="632314" y="1644926"/>
            <a:ext cx="3667125" cy="4345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6806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50483" y="582067"/>
            <a:ext cx="3510782" cy="784277"/>
          </a:xfrm>
        </p:spPr>
        <p:txBody>
          <a:bodyPr/>
          <a:lstStyle/>
          <a:p>
            <a:r>
              <a:rPr lang="hu-HU" dirty="0"/>
              <a:t>A könyvgyűjtő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950484" y="5465379"/>
            <a:ext cx="10663448" cy="861849"/>
          </a:xfrm>
        </p:spPr>
        <p:txBody>
          <a:bodyPr>
            <a:normAutofit/>
          </a:bodyPr>
          <a:lstStyle/>
          <a:p>
            <a:r>
              <a:rPr lang="hu-HU" sz="2400" dirty="0"/>
              <a:t>Az örökösök szerint: „könyvtárát közcélokra kívánja fordítani”.</a:t>
            </a:r>
          </a:p>
        </p:txBody>
      </p:sp>
      <p:pic>
        <p:nvPicPr>
          <p:cNvPr id="6" name="Kép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83" y="1366344"/>
            <a:ext cx="2924175" cy="3695700"/>
          </a:xfrm>
          <a:prstGeom prst="rect">
            <a:avLst/>
          </a:prstGeom>
        </p:spPr>
      </p:pic>
      <p:sp>
        <p:nvSpPr>
          <p:cNvPr id="7" name="Kép helye 6"/>
          <p:cNvSpPr>
            <a:spLocks noGrp="1"/>
          </p:cNvSpPr>
          <p:nvPr>
            <p:ph type="pic" idx="1"/>
          </p:nvPr>
        </p:nvSpPr>
        <p:spPr>
          <a:xfrm>
            <a:off x="7122117" y="1982073"/>
            <a:ext cx="4337980" cy="2310803"/>
          </a:xfrm>
        </p:spPr>
      </p:sp>
      <p:pic>
        <p:nvPicPr>
          <p:cNvPr id="8" name="Kép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11548" r="5092" b="47616"/>
          <a:stretch/>
        </p:blipFill>
        <p:spPr bwMode="auto">
          <a:xfrm>
            <a:off x="5367923" y="1242081"/>
            <a:ext cx="6393409" cy="3790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6392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8191" y="814344"/>
            <a:ext cx="4763822" cy="667694"/>
          </a:xfrm>
        </p:spPr>
        <p:txBody>
          <a:bodyPr>
            <a:normAutofit/>
          </a:bodyPr>
          <a:lstStyle/>
          <a:p>
            <a:pPr algn="ctr"/>
            <a:r>
              <a:rPr lang="hu-HU" sz="2800" b="1" dirty="0"/>
              <a:t>A gyűjteményről</a:t>
            </a:r>
            <a:endParaRPr lang="en-GB" sz="28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82038"/>
            <a:ext cx="10515600" cy="4509595"/>
          </a:xfr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hu-HU" altLang="hu-HU" sz="2400" b="1" dirty="0"/>
              <a:t>Az állomány nagysága</a:t>
            </a:r>
            <a:endParaRPr lang="hu-HU" altLang="hu-HU" sz="2400" dirty="0"/>
          </a:p>
          <a:p>
            <a:pPr marL="444500" indent="-173038">
              <a:spcBef>
                <a:spcPct val="0"/>
              </a:spcBef>
              <a:buFontTx/>
              <a:buChar char="-"/>
              <a:tabLst>
                <a:tab pos="534988" algn="l"/>
              </a:tabLst>
            </a:pPr>
            <a:r>
              <a:rPr lang="hu-HU" altLang="hu-HU" sz="2400" dirty="0"/>
              <a:t>A felajánlásban kb. </a:t>
            </a:r>
            <a:r>
              <a:rPr lang="sv-SE" altLang="hu-HU" sz="2400" dirty="0"/>
              <a:t>20.000 kötet</a:t>
            </a:r>
          </a:p>
          <a:p>
            <a:pPr marL="444500" indent="-173038">
              <a:spcBef>
                <a:spcPct val="0"/>
              </a:spcBef>
              <a:buFontTx/>
              <a:buChar char="-"/>
              <a:tabLst>
                <a:tab pos="534988" algn="l"/>
              </a:tabLst>
            </a:pPr>
            <a:r>
              <a:rPr lang="hu-HU" altLang="hu-HU" sz="2400" dirty="0"/>
              <a:t>Valójában: </a:t>
            </a:r>
            <a:r>
              <a:rPr lang="sv-SE" altLang="hu-HU" sz="2400" dirty="0"/>
              <a:t>92 láda</a:t>
            </a:r>
            <a:r>
              <a:rPr lang="hu-HU" altLang="hu-HU" sz="2400" dirty="0"/>
              <a:t>,</a:t>
            </a:r>
            <a:r>
              <a:rPr lang="sv-SE" altLang="hu-HU" sz="2400" dirty="0"/>
              <a:t> 6387 mű, 14.500 kötet</a:t>
            </a:r>
          </a:p>
          <a:p>
            <a:pPr marL="0" indent="0">
              <a:spcBef>
                <a:spcPct val="0"/>
              </a:spcBef>
              <a:buNone/>
            </a:pPr>
            <a:endParaRPr lang="hu-HU" altLang="hu-HU" sz="2400" dirty="0"/>
          </a:p>
          <a:p>
            <a:pPr>
              <a:spcBef>
                <a:spcPct val="0"/>
              </a:spcBef>
            </a:pPr>
            <a:r>
              <a:rPr lang="hu-HU" altLang="hu-HU" sz="2400" b="1" dirty="0"/>
              <a:t>A XVII-XIX. századi állomány összetétele</a:t>
            </a:r>
          </a:p>
          <a:p>
            <a:pPr marL="271463" lvl="1" indent="173038">
              <a:spcBef>
                <a:spcPct val="0"/>
              </a:spcBef>
              <a:buFontTx/>
              <a:buChar char="-"/>
            </a:pPr>
            <a:r>
              <a:rPr lang="hu-HU" altLang="hu-HU" dirty="0"/>
              <a:t>Gazdasági-, hadtudományi, államtudományi, történelmi művek,</a:t>
            </a:r>
          </a:p>
          <a:p>
            <a:pPr marL="271463" lvl="1" indent="173038">
              <a:spcBef>
                <a:spcPct val="0"/>
              </a:spcBef>
              <a:buFontTx/>
              <a:buChar char="-"/>
            </a:pPr>
            <a:r>
              <a:rPr lang="hu-HU" altLang="hu-HU" dirty="0"/>
              <a:t>Politikai, országgyűlési, földrajzi, útleírási és néprajzi munkák, térképek,</a:t>
            </a:r>
          </a:p>
          <a:p>
            <a:pPr marL="271463" lvl="1" indent="173038">
              <a:spcBef>
                <a:spcPct val="0"/>
              </a:spcBef>
              <a:buFontTx/>
              <a:buChar char="-"/>
            </a:pPr>
            <a:r>
              <a:rPr lang="hu-HU" altLang="hu-HU" dirty="0"/>
              <a:t>Tudományos művek: csillagászati, műszaki újdonságok, állat- és növényhatározók, tudományos ismeretterjesztő művek, „tankönyvek”,</a:t>
            </a:r>
          </a:p>
          <a:p>
            <a:pPr marL="271463" lvl="1" indent="173038">
              <a:spcBef>
                <a:spcPct val="0"/>
              </a:spcBef>
              <a:buFontTx/>
              <a:buChar char="-"/>
            </a:pPr>
            <a:r>
              <a:rPr lang="hu-HU" altLang="hu-HU" dirty="0"/>
              <a:t>Mezőgazdasági szakkönyvek: állattenyésztési, kertészeti, feldolgozó ipari,</a:t>
            </a:r>
          </a:p>
          <a:p>
            <a:pPr marL="271463" lvl="1" indent="173038">
              <a:spcBef>
                <a:spcPct val="0"/>
              </a:spcBef>
              <a:buFontTx/>
              <a:buChar char="-"/>
            </a:pPr>
            <a:r>
              <a:rPr lang="hu-HU" altLang="hu-HU" dirty="0"/>
              <a:t>Szépirodalmi művek, </a:t>
            </a:r>
          </a:p>
          <a:p>
            <a:pPr marL="271463" lvl="1" indent="173038">
              <a:spcBef>
                <a:spcPct val="0"/>
              </a:spcBef>
              <a:buFontTx/>
              <a:buChar char="-"/>
            </a:pPr>
            <a:r>
              <a:rPr lang="hu-HU" altLang="hu-HU" dirty="0"/>
              <a:t>Időszaki kiadványok.</a:t>
            </a:r>
          </a:p>
          <a:p>
            <a:pPr marL="0" lvl="0" indent="0">
              <a:spcBef>
                <a:spcPct val="0"/>
              </a:spcBef>
              <a:buNone/>
            </a:pPr>
            <a:endParaRPr lang="hu-HU" altLang="hu-HU" sz="2400" b="1" dirty="0"/>
          </a:p>
          <a:p>
            <a:pPr lvl="0">
              <a:spcBef>
                <a:spcPct val="0"/>
              </a:spcBef>
            </a:pPr>
            <a:r>
              <a:rPr lang="hu-HU" altLang="hu-HU" sz="2400" b="1" dirty="0"/>
              <a:t>Soknyelvű állomány: </a:t>
            </a:r>
            <a:r>
              <a:rPr lang="hu-HU" altLang="hu-HU" sz="2400" dirty="0"/>
              <a:t>német, latin, olasz, spanyol, magyar, francia</a:t>
            </a:r>
          </a:p>
          <a:p>
            <a:pPr marL="0" lvl="0" indent="0">
              <a:spcBef>
                <a:spcPct val="0"/>
              </a:spcBef>
              <a:buNone/>
            </a:pPr>
            <a:endParaRPr lang="hu-HU" altLang="hu-HU" sz="2400" dirty="0"/>
          </a:p>
        </p:txBody>
      </p:sp>
    </p:spTree>
    <p:extLst>
      <p:ext uri="{BB962C8B-B14F-4D97-AF65-F5344CB8AC3E}">
        <p14:creationId xmlns:p14="http://schemas.microsoft.com/office/powerpoint/2010/main" val="154078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64" y="131064"/>
            <a:ext cx="9567672" cy="65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5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676" y="-196308"/>
            <a:ext cx="5078408" cy="395664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64" y="115615"/>
            <a:ext cx="4727670" cy="615890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816" y="2727960"/>
            <a:ext cx="5602224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72" y="0"/>
            <a:ext cx="7137918" cy="6858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379" y="1276909"/>
            <a:ext cx="4734332" cy="353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86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Sárga–naranc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1. egyéni séma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4924</TotalTime>
  <Words>457</Words>
  <Application>Microsoft Office PowerPoint</Application>
  <PresentationFormat>Szélesvásznú</PresentationFormat>
  <Paragraphs>75</Paragraphs>
  <Slides>37</Slides>
  <Notes>2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37</vt:i4>
      </vt:variant>
    </vt:vector>
  </HeadingPairs>
  <TitlesOfParts>
    <vt:vector size="41" baseType="lpstr">
      <vt:lpstr>Arial</vt:lpstr>
      <vt:lpstr>Calibri</vt:lpstr>
      <vt:lpstr>Georgia</vt:lpstr>
      <vt:lpstr>Office-téma</vt:lpstr>
      <vt:lpstr>PowerPoint-bemutató</vt:lpstr>
      <vt:lpstr>154 éves  nyilvános szakkönyvtár  kettős funkcióval </vt:lpstr>
      <vt:lpstr>PowerPoint-bemutató</vt:lpstr>
      <vt:lpstr>Ghyczy Ignácz  (Tata, 1799–1870) </vt:lpstr>
      <vt:lpstr>A könyvgyűjtő</vt:lpstr>
      <vt:lpstr>A gyűjteményről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Emlékoldal létrehozása  (a kezdetekben: otthonról végezhető könyvtárosi munka) </vt:lpstr>
      <vt:lpstr>PowerPoint-bemutató</vt:lpstr>
      <vt:lpstr> Ghyczy Ignácz emlékoldal: https://www.parlament.hu/web/150-eves-evfordulo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Cél: -- Emlék állítás -- bemutató terem -- váltakozó kiállítások  -- a muzeális tároló hely bővülése - közel 2700 kötet: - válogatás Ghyczy I.  gyűjteményéből - MPGY muzeális - nagy formátumúak - 1851 előtti időszaki  kiadványok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Országgyűlés Hivatala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Perjési Vera</dc:creator>
  <cp:lastModifiedBy>Kálmán Rita</cp:lastModifiedBy>
  <cp:revision>435</cp:revision>
  <cp:lastPrinted>2019-09-17T19:01:35Z</cp:lastPrinted>
  <dcterms:created xsi:type="dcterms:W3CDTF">2018-06-12T12:29:20Z</dcterms:created>
  <dcterms:modified xsi:type="dcterms:W3CDTF">2023-03-29T06:35:04Z</dcterms:modified>
</cp:coreProperties>
</file>